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05fcac4895204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05fcac4895204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805fcac4895204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805fcac4895204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805fcac4895204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805fcac4895204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14400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575" y="214313"/>
            <a:ext cx="3536122" cy="471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525" y="152400"/>
            <a:ext cx="645160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" y="330994"/>
            <a:ext cx="78867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413" y="379813"/>
            <a:ext cx="5845170" cy="4383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