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notesSlides/notesSlide3.xml" ContentType="application/vnd.openxmlformats-officedocument.presentationml.notesSlide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notesSlides/notesSlide4.xml" ContentType="application/vnd.openxmlformats-officedocument.presentationml.notesSlide+xml"/>
  <Override PartName="/ppt/ink/ink68.xml" ContentType="application/inkml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65" r:id="rId4"/>
    <p:sldId id="262" r:id="rId5"/>
    <p:sldId id="259" r:id="rId6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4" autoAdjust="0"/>
    <p:restoredTop sz="94660"/>
  </p:normalViewPr>
  <p:slideViewPr>
    <p:cSldViewPr snapToGrid="0">
      <p:cViewPr varScale="1">
        <p:scale>
          <a:sx n="58" d="100"/>
          <a:sy n="58" d="100"/>
        </p:scale>
        <p:origin x="115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7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C86EAEE-9687-461B-B7F2-AB09A9982179}" type="datetime1">
              <a:rPr lang="de-DE" smtClean="0"/>
              <a:t>16.08.2022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2BA2C8-71FC-43D0-BD87-0547616971FA}" type="slidenum">
              <a:rPr lang="de-DE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37:54.2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24575,'0'0'-8191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39:54.67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531 24 24575,'-70'-1'0,"-76"2"0,138 0 0,0 0 0,0 1 0,0 0 0,0 1 0,1 0 0,-1 0 0,-10 6 0,8-3 0,-1-2 0,-21 8 0,22-9 0,-1 0 0,0 1 0,1 0 0,-1 0 0,1 2 0,-10 6 0,14-8 0,1-1 0,0 1 0,1 1 0,-1-1 0,1 1 0,0 0 0,0 0 0,0 0 0,1 0 0,-1 1 0,1 0 0,-2 7 0,-17 31 0,18-37 0,1 0 0,-1 0 0,1 0 0,0 0 0,1 0 0,-1 0 0,1 1 0,1-1 0,-2 15 0,4 366 0,0-384 0,0-1 0,0 1 0,0 0 0,0-1 0,1 1 0,-1-1 0,1 0 0,0 1 0,0-1 0,0 0 0,0 0 0,0 0 0,5 3 0,37 35 0,-37-36 0,0-1 0,0 0 0,0 0 0,1-1 0,-1 0 0,1 0 0,0-1 0,0 0 0,0 0 0,11 1 0,-10-2 0,0 0 0,-1 1 0,1 0 0,-1 0 0,1 1 0,-1 0 0,0 1 0,0 0 0,8 5 0,-9-4 0,-1-2 0,1 1 0,0-1 0,0 0 0,0 0 0,13 3 0,46 7 0,-61-13 0,2 2 0,26 3 0,1-1 0,33 0 0,30-3 0,70-3 0,-162 2 0,0-1 0,-1 1 0,1-1 0,0 0 0,-1-1 0,1 1 0,-1-1 0,1 0 0,-1 0 0,0 0 0,0-1 0,0 1 0,0-1 0,0 0 0,0 0 0,-1-1 0,0 1 0,1-1 0,-1 1 0,4-8 0,-3 5 0,1 1 0,-1 1 0,1-1 0,0 1 0,6-5 0,-7 6 0,1 0 0,-1 0 0,0-1 0,0 0 0,0 0 0,-1 0 0,0 0 0,1 0 0,2-6 0,-3 4 0,56-104 0,-55 102 0,0 0 0,0 0 0,0 0 0,-1-1 0,-1 0 0,1 0 0,-1 1 0,-1-1 0,1-10 0,-1-13 0,-3-40 0,0 11 0,3 30 0,-1 12 0,0 1 0,-1-1 0,-3-19 0,2 31 0,1 1 0,-1 0 0,0-1 0,-1 1 0,1 0 0,-1 0 0,-1 1 0,1-1 0,-1 1 0,0-1 0,0 1 0,-8-7 0,3 3 0,1-1 0,0-1 0,-10-15 0,12 16 0,-1 0 0,-1 0 0,1 1 0,-11-10 0,11 12 0,1 1 0,0 1 0,0-1 0,-1 1 0,1 0 0,-1 0 0,0 1 0,-1 0 0,1 0 0,-1 1 0,1 0 0,-15-3 0,-27-1 0,0 2 0,-69 2 0,47 3-1365,61 0-5461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0:24.50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208 0 24575,'-2'3'0,"0"-1"0,0 1 0,0-1 0,0 1 0,0-1 0,0 0 0,0 0 0,-1 0 0,1 0 0,-1-1 0,-3 2 0,-1 2 0,-11 9 0,10-9 0,0 1 0,0 0 0,1 0 0,0 0 0,-8 11 0,-24 30 0,-17 25 0,55-72 0,1 0 0,0 1 0,-1-1 0,1 0 0,0 1 0,-1-1 0,1 1 0,0-1 0,0 0 0,-1 1 0,1-1 0,0 1 0,0-1 0,0 1 0,0-1 0,0 1 0,-1-1 0,1 1 0,0-1 0,0 1 0,0-1 0,0 1 0,1-1 0,-1 1 0,0-1 0,0 1 0,0-1 0,0 1 0,0-1 0,1 1 0,-1-1 0,0 1 0,0-1 0,1 0 0,-1 1 0,0-1 0,1 1 0,-1-1 0,0 0 0,1 1 0,0-1 0,-1 0 0,1 1 0,0-1 0,0 0 0,-1 0 0,1 0 0,0 0 0,0 0 0,-1 0 0,1 0 0,0-1 0,-1 1 0,1 0 0,0 0 0,-1 0 0,1-1 0,0 1 0,-1 0 0,1-1 0,0 1 0,-1-1 0,1 1 0,-1-1 0,1 1 0,-1-1 0,1 1 0,-1-1 0,1 1 0,-1-1 0,1-1 0,11-20 0,-9 17 0,-1 0 0,1 0 0,0 0 0,0 1 0,1-1 0,0 1 0,-1 0 0,7-6 0,6-2 0,-7 6 0,0-1 0,-1 0 0,1-1 0,11-15 0,-13 15 55,1 0 0,-1 0 0,14-10 0,3-3-1640,-18 16-5241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0:44.58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 1 24575,'1'35'0,"2"0"0,7 37 0,-9-69 0,0 1 0,1-1 0,-1 0 0,1 0 0,-1-1 0,1 1 0,0 0 0,0-1 0,3 4 0,12 19 0,-15-21 0,2 1 0,-1-1 0,0 0 0,1 0 0,5 4 0,1 2 0,-14-17 0,-1-1 0,2 0 0,-1-1 0,1 1 0,0-1 0,1 1 0,-2-14 0,0 6 0,0 1 0,-1-1 0,-7-15 0,8 24-151,0-1-1,0 1 0,-1 0 0,0 0 1,0 1-1,-1-1 0,1 1 1,-9-6-1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1:00.29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267 313 24575,'-143'-5'0,"61"5"0,48 0 0,27 0 0,9 0 0,74-1 0,81 2 0,-142 1 0,-10-1 0,-1 0 0,1-1 0,-1 1 0,1-1 0,-1 0 0,6-1 0,-9 0 0,0 1 0,1 0 0,-1-1 0,0 0 0,1 1 0,-1-1 0,0 0 0,0 1 0,0-1 0,0 0 0,0 0 0,0 0 0,0 0 0,0 0 0,0 0 0,0 0 0,-1 0 0,1 0 0,0 0 0,-1-1 0,1 1 0,0 0 0,-1-1 0,0 1 0,1-2 0,2-4 0,0 0 0,0 0 0,1 1 0,0-1 0,0 1 0,6-7 0,13-22 0,-15 20 0,0 2 0,1-1 0,1 1 0,0 0 0,0 1 0,1 0 0,1 1 0,0 0 0,0 1 0,1 0 0,0 1 0,29-14 0,-40 21 0,-1-1 0,1 1 0,-1 0 0,1-1 0,-1 1 0,0-1 0,0 0 0,0 1 0,0-1 0,1-4 0,-2 8 0,-3 11 0,2-9 16,1-1-1,-1 1 1,0-1-1,0 1 1,0-1-1,-1 0 1,1 0-1,-1 0 1,1 0-1,-1 0 1,0 0-1,0 0 1,1 0-1,-1-1 1,0 1-1,-1-1 1,1 1 0,0-1-1,0 0 1,-1 0-1,-2 1 1,-1 1-260,-1-1 0,1-1 0,-1 1 0,1-1 1,-1 0-1,-12 0 0,14-1-6582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1:05.79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9 117 24575,'1'-30'0,"0"21"0,0 0 0,-1 0 0,0 0 0,-1 0 0,0 0 0,0 0 0,-5-15 0,3 69 0,3 26-1365,0-67-5461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1:22.01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109 14 24575,'-61'0'0,"38"0"0,21 0 0,10 0 0,4 0 0,-1 1 0,0 0 0,0 1 0,0 0 0,20 6 0,-25-7 0,-1 0 0,0 0 0,0 0 0,1-1 0,-1 0 0,0 0 0,1-1 0,-1 1 0,0-1 0,0 0 0,0-1 0,1 1 0,-1-1 0,-1 0 0,9-5 0,-17 8 0,-1-1 0,1 0 0,-1 0 0,1 0 0,-1-1 0,1 0 0,-1 0 0,-7-2 0,-9-2 0,-9 2-88,-48 2 0,51 1-1101,23 0-5637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1:27.37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34 199 24575,'-4'-5'0,"0"0"0,1 0 0,-1 0 0,1-1 0,1 0 0,-1 1 0,1-1 0,0 0 0,0 0 0,1 0 0,0-1 0,0 1 0,0 0 0,1 0 0,0-1 0,0 1 0,0 0 0,1 0 0,0-1 0,2-7 0,-2 11 0,-1 0 0,1 1 0,0-1 0,0 1 0,0-1 0,0 1 0,0-1 0,1 1 0,-1 0 0,1 0 0,-1-1 0,1 1 0,0 0 0,0 0 0,0 1 0,0-1 0,2-1 0,1 1 0,-1 0 0,1 0 0,-1 1 0,1 0 0,0 0 0,-1 0 0,1 0 0,7 1 0,9-7 340,1 0-2045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1:31.29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37 24575,'4'-3'0,"-1"0"0,1 1 0,0-1 0,0 1 0,0 0 0,0 0 0,1 1 0,-1-1 0,0 1 0,1 0 0,-1 0 0,1 0 0,-1 1 0,1-1 0,-1 1 0,10 1 0,28-4 0,-30-1 0,-7 3 0,0-1 0,0 1 0,-1 0 0,1 1 0,5-1 0,-8 1 0,-1 0 0,0 0 0,0 0 0,0 1 0,0-1 0,0 0 0,0 0 0,0 1 0,0-1 0,0 1 0,0-1 0,0 1 0,0-1 0,-1 1 0,1 0 0,0-1 0,0 1 0,0 0 0,-1 0 0,1-1 0,0 1 0,-1 0 0,1 0 0,-1 0 0,1 0 0,-1 0 0,1 0 0,-1 1 0,3 3 0,-1 0 0,1 0 0,0 0 0,0-1 0,1 0 0,-1 0 0,1 0 0,0 0 0,0 0 0,5 3 0,4 5 0,0-1 0,-11-10 0,-1 0 0,1 0 0,-1 0 0,1 0 0,-1 1 0,0-1 0,1 1 0,-1-1 0,0 1 0,0-1 0,0 1 0,0-1 0,0 1 0,0 0 0,-1 0 0,1 0 0,0-1 0,-1 1 0,0 0 0,1 0 0,-1 0 0,0 0 0,0 0 0,0 2 0,0-3 0,0 1 0,0-1 0,0 0 0,0 1 0,0-1 0,0 1 0,0-1 0,0 0 0,-1 1 0,1-1 0,0 0 0,-1 0 0,1 1 0,-1-1 0,0 0 0,1 0 0,-1 0 0,0 1 0,0-1 0,0 0 0,1 0 0,-1 0 0,0 0 0,-2 1 0,0-1 0,-1 0 0,1-1 0,0 1 0,-1-1 0,1 1 0,-1-1 0,1 0 0,-7-1 0,-37-1 0,18 0 0,-40 2 0,67 0 0,1 0 0,-1 0 0,0 1 0,1-1 0,-1 1 0,1-1 0,-1 1 0,0-1 0,1 1 0,-1 0 0,1 0 0,0 0 0,-1 0 0,1 0 0,0 0 0,0 0 0,-1 0 0,1 0 0,0 1 0,0-1 0,0 1 0,0-1 0,0 2 0,-2 3 0,1 0 0,1 0 0,-1 0 0,-1 12 0,-2 7 0,5-25-28,0 0-1,-1 0 1,1 1-1,0-1 1,0 0 0,0 0-1,0 0 1,0 0-1,0 1 1,-1-1-1,1 0 1,0 0-1,0 0 1,0 0 0,0 0-1,-1 0 1,1 0-1,0 1 1,0-1-1,0 0 1,-1 0-1,1 0 1,0 0 0,0 0-1,-1 0 1,1 0-1,0 0 1,0 0-1,0 0 1,-1 0-1,1 0 1,0 0 0,0 0-1,0 0 1,-1-1-1,1 1 1,0 0-1,0 0 1,0 0-1,-1 0 1,1 0 0,0 0-1,0 0 1,0-1-1,0 1 1,0 0-1,-1 0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1:38.28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1 122 24575,'6'1'0,"0"-1"0,0 1 0,0 1 0,0-1 0,0 1 0,0 0 0,0 0 0,-1 1 0,8 4 0,48 33 0,-44-27 0,108 71 0,-124-84 0,-1-1 0,1 1 0,-1 0 0,1-1 0,-1 1 0,1-1 0,-1 1 0,0-1 0,1 0 0,-1 1 0,0-1 0,1 1 0,-1-1 0,0 1 0,0-1 0,0 0 0,0 1 0,1-1 0,-1 0 0,0 1 0,0-1 0,0 0 0,0 1 0,-1-2 0,3-20 0,0 0 0,-1 10 0,0-1 0,-1 1 0,-1-1 0,-2-18 0,1 27 0,1 1 0,-1-1 0,0 1 0,0-1 0,0 1 0,0 0 0,-1 0 0,1-1 0,-1 2 0,0-1 0,0 0 0,0 1 0,0-1 0,0 1 0,-1 0 0,1 0 0,-1 0 0,1 0 0,-5 0 0,-19-11 0,24 11 0,0 0 0,0 0 0,0 1 0,0-1 0,0 1 0,-1 0 0,1 0 0,0 0 0,-1 0 0,1 1 0,-7-1 0,-5 1 0,8-1 0,1 1 0,0 1 0,0-1 0,-1 1 0,1 0 0,-8 2 0,12-2 0,0 0 0,0 0 0,1 0 0,-1 0 0,0 0 0,0 0 0,1 1 0,-1-1 0,1 1 0,-1-1 0,1 1 0,0 0 0,0-1 0,-1 1 0,1 0 0,0 0 0,0 0 0,1 0 0,-1 0 0,0 0 0,1 0 0,-1 0 0,1 3 0,0-5 0,0 1 0,0 0 0,-1 0 0,1 0 0,0-1 0,0 1 0,0 0 0,-1 0 0,1 0 0,0-1 0,-1 1 0,1 0 0,0 0 0,-1-1 0,1 1 0,-1 0 0,1-1 0,-1 1 0,0-1 0,1 1 0,-1-1 0,0 1 0,1-1 0,-1 1 0,0-1 0,1 0 0,-1 1 0,0-1 0,0 0 0,0 1 0,0-1 0,-2 0 0,0-1 0,0 1 0,1-1 0,-1 1 0,0-1 0,1 0 0,-1 0 0,-4-3 0,7 4 0,0-1 0,0 1 0,-1-1 0,1 1 0,0-1 0,0 1 0,0-1 0,-1 1 0,1-1 0,0 0 0,0 1 0,0-1 0,0 1 0,0-1 0,0 1 0,0-1 0,0 1 0,1-1 0,-1 0 0,0 1 0,0-1 0,0 1 0,1-1 0,-1 1 0,0-1 0,0 1 0,1-1 0,-1 1 0,0 0 0,1-1 0,-1 1 0,1-1 0,-1 1 0,0 0 0,2-1 0,14-18 0,-15 19 0,2-2 0,0-1 0,0 2 0,0-1 0,1 0 0,-1 1 0,0-1 0,1 1 0,-1 0 0,1 0 0,-1 0 0,7 0 0,-5 1 0,0-1 0,0 0 0,0-1 0,0 1 0,-1-1 0,7-3 0,7-6 0,-9 4 0,1 1 0,18-8 0,-26 13 0,1 0 0,0 0 0,0 0 0,0 0 0,0 0 0,0 1 0,0 0 0,0-1 0,0 1 0,0 0 0,0 1 0,0-1 0,0 0 0,0 1 0,4 1 0,-4 0 0,0 0 0,0 0 0,0 0 0,0 0 0,0 1 0,-1-1 0,1 1 0,-1 0 0,0 0 0,0 0 0,0 0 0,0 0 0,0 0 0,-1 0 0,1 1 0,-1-1 0,0 0 0,1 8 0,12 21 0,-11-26 0,0 1 0,0-1 0,-1 0 0,0 1 0,0-1 0,-1 1 0,0 0 0,1 7 0,-1 57 0,-2-41 0,1-21-1365,0-5-5461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1:41.8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24575,'0'1'0,"0"0"0,1 1 0,0 1 0,0 0 0,0 0 0,2 1 0,-1 1 0,0 0 0,-1 0 0,0 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38:23.05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70 1719 24575,'-1'-12'0,"-1"1"0,0-1 0,0 1 0,-1 0 0,-1-1 0,-5-11 0,2 7 0,-6-30 0,7 18 0,2-1 0,1 1 0,0-31 0,3-271 0,4 300 0,-3 26 0,0 0 0,0 0 0,-1-1 0,1 1 0,-1 0 0,0-1 0,0 1 0,-1 0 0,-1-7 0,-3-13 0,1 0 0,1-1 0,1 0 0,1 0 0,1 1 0,1-1 0,2 0 0,0 1 0,1-1 0,2 1 0,16-46 0,32-68 0,-50 131 0,0 0 0,0 1 0,1 0 0,0-1 0,0 1 0,1 1 0,-1-1 0,1 1 0,11-7 0,-8 5 0,0 0 0,-1-1 0,15-16 0,-10 6 0,-1-1 0,0-1 0,-1 0 0,14-37 0,13-34 268,31-84-1901,-63 154-5193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1:43.75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114 1 24575,'-2'4'0,"0"-1"0,0 1 0,-1-1 0,1 1 0,-1-1 0,0 0 0,0 0 0,0 0 0,-7 5 0,-8 4 0,16-10 0,-1-1 0,1 1 0,-1 0 0,1-1 0,0 1 0,0 0 0,0 1 0,0-1 0,0 0 0,0 0 0,0 1 0,1-1 0,-1 1 0,1 0 0,0-1 0,0 1 0,0 0 0,0 0 0,-1 5 0,-6 13 342,8-20-372,0-1 1,-1 0-1,1 1 1,0-1-1,0 0 1,-1 1 0,1-1-1,0 0 1,0 0-1,-1 0 1,1 1-1,0-1 1,-1 0 0,1 0-1,0 0 1,-1 0-1,1 1 1,0-1 0,-1 0-1,1 0 1,-1 0-1,1 0 1,0 0-1,-1 0 1,1 0 0,0 0-1,-1 0 1,1 0-1,-1 0 1,1-1-1,0 1 1,-1 0 0,1 0-1,0 0 1,-1 0-1,1 0 1,0-1-1,-1 1 1,1 0 0,0 0-1,0-1 1,-1 1-1,1 0 1,0 0-1,0-1 1,-1 1 0,1 0-1,0-1 1,0 1-1,0 0 1,0-1-1,-1 1 1,1 0 0,0-1-1,0 1 1,0-1-1,0 1 1,-2-5-6797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1:46.72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1:47.89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1:49.41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1:50.65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2:15.02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24575,'3'3'23,"-1"0"0,1 0 0,-1 1 0,0-1 0,0 1 0,0-1 0,0 1 0,-1-1 0,1 1 0,-1 0-1,0 0 1,0 0 0,0 5 0,0 7-385,0 31 1,-1-27-602,0-15-5863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2:16.93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24575,'7'9'0,"0"1"0,0-1 0,-1 1 0,0 0 0,-1 1 0,0-1 0,3 14 0,2 36-1365,-8-55-5461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2:28.72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 0 24575,'-9'84'0,"9"-79"-1365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2:31.00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58 0 24575,'-1'1'0,"0"0"0,-1 0 0,1 0 0,0 1 0,1-1 0,-1 0 0,0 1 0,0-1 0,0 0 0,1 1 0,-1-1 0,1 1 0,-1-1 0,1 1 0,0-1 0,-1 1 0,1 2 0,-3 6 0,-11 6 0,13-15 0,-1 0 0,1 0 0,0 0 0,-1 1 0,1-1 0,0 1 0,0-1 0,0 1 0,0-1 0,0 1 0,0-1 0,0 3 0,-4 9 193,3-10-366,1 0-1,0 0 1,0 0 0,0 0 0,1 0 0,-1 1 0,1-1 0,-1 5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37:54.2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38:33.84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615 606 24575,'-1'-7'0,"-1"1"0,1 0 0,-1-1 0,0 1 0,-1 0 0,1 0 0,-6-7 0,-3-11 0,-39-130 0,9 42 0,38 102 0,-1 1 0,-1 0 0,1 0 0,-1 1 0,-1-1 0,0 1 0,0 0 0,0 1 0,-11-10 0,12 12 0,-1 1 0,1 0 0,-1 0 0,0 0 0,0 1 0,0 0 0,0 0 0,0 0 0,-1 1 0,1 0 0,-1 0 0,0 1 0,1 0 0,-12-1 0,-309 4 0,327-2 0,1 0 0,-1 0 0,0 0 0,0 0 0,0 0 0,0 0 0,0 0 0,0 0 0,0 0 0,0 0 0,0 0 0,0 0 0,0 0 0,0 0 0,0 0 0,0 0 0,0 0 0,0 0 0,0 0 0,0 0 0,0 1 0,0-1 0,0 0 0,0 0 0,0 0 0,0 0 0,0 0 0,0 0 0,0 0 0,0 0 0,0 0 0,0 0 0,0 0 0,0 0 0,0 0 0,0 0 0,0 0 0,0 0 0,0 1 0,0-1 0,0 0 0,0 0 0,0 0 0,0 0 0,0 0 0,0 0 0,0 0 0,0 0 0,0 0 0,0 0 0,-1 0 0,1 0 0,0 0 0,0 0 0,0 0 0,0 0 0,10 6 0,12 4 0,-7-5 0,7 2 0,37 17 0,-53-21 0,0 0 0,-1 1 0,1 0 0,-1-1 0,0 2 0,0-1 0,0 1 0,0-1 0,-1 1 0,7 11 0,18 25 0,-22-33 0,-1 1 0,0 0 0,-1 0 0,1 0 0,-2 0 0,7 18 0,-9-20 0,1 0 0,0 0 0,0 0 0,1-1 0,-1 1 0,2-1 0,-1 0 0,9 9 0,3 2 0,27 20 0,-15-14 0,-24-20 0,1 0 0,0 0 0,0 0 0,0 0 0,0-1 0,0 0 0,1 0 0,7 1 0,-8-1 0,1-1 0,-1 1 0,0 0 0,0 0 0,0 0 0,0 1 0,0 0 0,5 4 0,-2-1 0,-1-1 0,1 0 0,0 0 0,0-1 0,0 0 0,1 0 0,0-1 0,-1 0 0,1-1 0,0 0 0,0 0 0,1-1 0,16 1 0,-24-2 0,-1 0 0,1-1 0,-1 1 0,0 0 0,1-1 0,-1 1 0,1-1 0,-1 1 0,0-1 0,0 0 0,1 0 0,-1 1 0,0-1 0,0 0 0,0 0 0,0 0 0,0 0 0,0 0 0,0-1 0,0 1 0,0 0 0,-1 0 0,1-1 0,0 1 0,-1 0 0,1-1 0,-1 1 0,1 0 0,-1-1 0,0 1 0,0-1 0,1 1 0,-1-3 0,1-8 0,0-1 0,-1 1 0,-1-13 0,0 11 0,-1-40 0,2-113 0,1 164 0,-1 1 0,1 0 0,0-1 0,0 1 0,0 0 0,0-1 0,0 1 0,0 0 0,0 0 0,1 0 0,-1 0 0,1 0 0,0 1 0,-1-1 0,1 0 0,0 1 0,0-1 0,3-1 0,6-4 0,1 1 0,16-7 0,0 0 0,3-3 0,-20 11 0,1-1 0,-1 0 0,15-12 0,-15 10 0,1 1 0,-1 0 0,1 1 0,1 0 0,21-6 0,-21 8 0,0-1 0,-1 0 0,0-1 0,0 0 0,0-1 0,10-9 0,-17 11 0,1 1 0,-1 0 0,1 0 0,0 0 0,0 0 0,0 1 0,0 0 0,1 0 0,8-2 0,-14 5 0,-1 0 0,1 0 0,0 0 0,0 0 0,0 1 0,0-1 0,-1 0 0,1 0 0,0 1 0,0-1 0,-1 0 0,1 1 0,0-1 0,-1 1 0,1-1 0,0 1 0,-1-1 0,1 1 0,0-1 0,-1 1 0,1 0 0,-1-1 0,1 1 0,-1 0 0,0-1 0,1 1 0,-1 0 0,0 0 0,1-1 0,-1 1 0,0 0 0,0 0 0,0 0 0,0-1 0,0 1 0,0 0 0,0 0 0,0 0 0,0 0 0,-2 42 0,1-32 0,2 31 0,0-33 0,-1 1 0,0 0 0,0 0 0,-1 0 0,0 0 0,-5 15 0,4-20 0,0-1 0,-1 0 0,0 1 0,0-1 0,0 0 0,0 0 0,0-1 0,-5 5 0,-34 26 0,38-31 0,-3 1 0,-1 1 0,0-1 0,0-1 0,0 0 0,-1 0 0,1 0 0,0-1 0,-1 0 0,0-1 0,0 0 0,1 0 0,-17-1 0,4 1 0,17-1 0,1 1 0,-1 0 0,1 0 0,0 0 0,-1 1 0,1-1 0,0 1 0,0-1 0,0 1 0,0 0 0,1 0 0,-1 1 0,0-1 0,1 1 0,0-1 0,-1 1 0,-2 3 0,-4 7 0,1 1 0,-11 20 0,13-23 0,0-1 0,-1 1 0,-1-1 0,-16 16 0,12-12 0,3-4 0,2 1 0,-1 0 0,-9 19 0,12-19 0,-1 0 0,-1 0 0,1-1 0,-15 15 0,20-22 0,-1 0 0,0-1 0,1 1 0,-1 0 0,1 0 0,0 0 0,-1 5 0,2-6 0,-1 0 0,1 0 0,-1 0 0,1 0 0,-1 0 0,0 0 0,0 0 0,0 0 0,0-1 0,0 1 0,0 0 0,-1-1 0,1 1 0,0-1 0,-4 3 0,5-4 0,-1 0 0,1 0 0,-1 0 0,1 0 0,0 0 0,-1-1 0,1 1 0,-1 0 0,1 0 0,0-1 0,-1 1 0,1 0 0,0-1 0,-1 1 0,1 0 0,0-1 0,-1 1 0,1-1 0,0 1 0,0 0 0,0-1 0,-1 1 0,1-1 0,0 1 0,0 0 0,0-1 0,0 1 0,0-1 0,0 1 0,0-1 0,0 1 0,0-1 0,0 1 0,0-1 0,0 1 0,0-1 0,0 0 0,1-19 0,3 7 0,0 0 0,0 0 0,2 0 0,10-20 0,-7 17 0,10-30 0,-16 35 0,0 0 0,-1 0 0,1-17 0,-2 16 0,0 0 0,6-21 0,21-72 0,-27 103 17,0 0 0,0 0 0,0 0 1,1 0-1,-1 1 0,1-1 0,-1 0 0,1 1 0,0-1 0,-1 1 0,1-1 0,0 1 0,0 0 0,0 0 0,0 0 0,0 0 0,0 0 0,0 0 1,5-1-1,2 0-444,-1 1 0,1 0 1,16-1-1,-15 2-6399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38:23.05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70 1719 24575,'-1'-12'0,"-1"1"0,0-1 0,0 1 0,-1 0 0,-1-1 0,-5-11 0,2 7 0,-6-30 0,7 18 0,2-1 0,1 1 0,0-31 0,3-271 0,4 300 0,-3 26 0,0 0 0,0 0 0,-1-1 0,1 1 0,-1 0 0,0-1 0,0 1 0,-1 0 0,-1-7 0,-3-13 0,1 0 0,1-1 0,1 0 0,1 0 0,1 1 0,1-1 0,2 0 0,0 1 0,1-1 0,2 1 0,16-46 0,32-68 0,-50 131 0,0 0 0,0 1 0,1 0 0,0-1 0,0 1 0,1 1 0,-1-1 0,1 1 0,11-7 0,-8 5 0,0 0 0,-1-1 0,15-16 0,-10 6 0,-1-1 0,0-1 0,-1 0 0,14-37 0,13-34 268,31-84-1901,-63 154-5193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38:33.84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615 606 24575,'-1'-7'0,"-1"1"0,1 0 0,-1-1 0,0 1 0,-1 0 0,1 0 0,-6-7 0,-3-11 0,-39-130 0,9 42 0,38 102 0,-1 1 0,-1 0 0,1 0 0,-1 1 0,-1-1 0,0 1 0,0 0 0,0 1 0,-11-10 0,12 12 0,-1 1 0,1 0 0,-1 0 0,0 0 0,0 1 0,0 0 0,0 0 0,0 0 0,-1 1 0,1 0 0,-1 0 0,0 1 0,1 0 0,-12-1 0,-309 4 0,327-2 0,1 0 0,-1 0 0,0 0 0,0 0 0,0 0 0,0 0 0,0 0 0,0 0 0,0 0 0,0 0 0,0 0 0,0 0 0,0 0 0,0 0 0,0 0 0,0 0 0,0 0 0,0 0 0,0 0 0,0 0 0,0 1 0,0-1 0,0 0 0,0 0 0,0 0 0,0 0 0,0 0 0,0 0 0,0 0 0,0 0 0,0 0 0,0 0 0,0 0 0,0 0 0,0 0 0,0 0 0,0 0 0,0 0 0,0 1 0,0-1 0,0 0 0,0 0 0,0 0 0,0 0 0,0 0 0,0 0 0,0 0 0,0 0 0,0 0 0,0 0 0,-1 0 0,1 0 0,0 0 0,0 0 0,0 0 0,0 0 0,10 6 0,12 4 0,-7-5 0,7 2 0,37 17 0,-53-21 0,0 0 0,-1 1 0,1 0 0,-1-1 0,0 2 0,0-1 0,0 1 0,0-1 0,-1 1 0,7 11 0,18 25 0,-22-33 0,-1 1 0,0 0 0,-1 0 0,1 0 0,-2 0 0,7 18 0,-9-20 0,1 0 0,0 0 0,0 0 0,1-1 0,-1 1 0,2-1 0,-1 0 0,9 9 0,3 2 0,27 20 0,-15-14 0,-24-20 0,1 0 0,0 0 0,0 0 0,0 0 0,0-1 0,0 0 0,1 0 0,7 1 0,-8-1 0,1-1 0,-1 1 0,0 0 0,0 0 0,0 0 0,0 1 0,0 0 0,5 4 0,-2-1 0,-1-1 0,1 0 0,0 0 0,0-1 0,0 0 0,1 0 0,0-1 0,-1 0 0,1-1 0,0 0 0,0 0 0,1-1 0,16 1 0,-24-2 0,-1 0 0,1-1 0,-1 1 0,0 0 0,1-1 0,-1 1 0,1-1 0,-1 1 0,0-1 0,0 0 0,1 0 0,-1 1 0,0-1 0,0 0 0,0 0 0,0 0 0,0 0 0,0 0 0,0-1 0,0 1 0,0 0 0,-1 0 0,1-1 0,0 1 0,-1 0 0,1-1 0,-1 1 0,1 0 0,-1-1 0,0 1 0,0-1 0,1 1 0,-1-3 0,1-8 0,0-1 0,-1 1 0,-1-13 0,0 11 0,-1-40 0,2-113 0,1 164 0,-1 1 0,1 0 0,0-1 0,0 1 0,0 0 0,0-1 0,0 1 0,0 0 0,0 0 0,1 0 0,-1 0 0,1 0 0,0 1 0,-1-1 0,1 0 0,0 1 0,0-1 0,3-1 0,6-4 0,1 1 0,16-7 0,0 0 0,3-3 0,-20 11 0,1-1 0,-1 0 0,15-12 0,-15 10 0,1 1 0,-1 0 0,1 1 0,1 0 0,21-6 0,-21 8 0,0-1 0,-1 0 0,0-1 0,0 0 0,0-1 0,10-9 0,-17 11 0,1 1 0,-1 0 0,1 0 0,0 0 0,0 0 0,0 1 0,0 0 0,1 0 0,8-2 0,-14 5 0,-1 0 0,1 0 0,0 0 0,0 0 0,0 1 0,0-1 0,-1 0 0,1 0 0,0 1 0,0-1 0,-1 0 0,1 1 0,0-1 0,-1 1 0,1-1 0,0 1 0,-1-1 0,1 1 0,0-1 0,-1 1 0,1 0 0,-1-1 0,1 1 0,-1 0 0,0-1 0,1 1 0,-1 0 0,0 0 0,1-1 0,-1 1 0,0 0 0,0 0 0,0 0 0,0-1 0,0 1 0,0 0 0,0 0 0,0 0 0,0 0 0,-2 42 0,1-32 0,2 31 0,0-33 0,-1 1 0,0 0 0,0 0 0,-1 0 0,0 0 0,-5 15 0,4-20 0,0-1 0,-1 0 0,0 1 0,0-1 0,0 0 0,0 0 0,0-1 0,-5 5 0,-34 26 0,38-31 0,-3 1 0,-1 1 0,0-1 0,0-1 0,0 0 0,-1 0 0,1 0 0,0-1 0,-1 0 0,0-1 0,0 0 0,1 0 0,-17-1 0,4 1 0,17-1 0,1 1 0,-1 0 0,1 0 0,0 0 0,-1 1 0,1-1 0,0 1 0,0-1 0,0 1 0,0 0 0,1 0 0,-1 1 0,0-1 0,1 1 0,0-1 0,-1 1 0,-2 3 0,-4 7 0,1 1 0,-11 20 0,13-23 0,0-1 0,-1 1 0,-1-1 0,-16 16 0,12-12 0,3-4 0,2 1 0,-1 0 0,-9 19 0,12-19 0,-1 0 0,-1 0 0,1-1 0,-15 15 0,20-22 0,-1 0 0,0-1 0,1 1 0,-1 0 0,1 0 0,0 0 0,-1 5 0,2-6 0,-1 0 0,1 0 0,-1 0 0,1 0 0,-1 0 0,0 0 0,0 0 0,0 0 0,0-1 0,0 1 0,0 0 0,-1-1 0,1 1 0,0-1 0,-4 3 0,5-4 0,-1 0 0,1 0 0,-1 0 0,1 0 0,0 0 0,-1-1 0,1 1 0,-1 0 0,1 0 0,0-1 0,-1 1 0,1 0 0,0-1 0,-1 1 0,1 0 0,0-1 0,-1 1 0,1-1 0,0 1 0,0 0 0,0-1 0,-1 1 0,1-1 0,0 1 0,0 0 0,0-1 0,0 1 0,0-1 0,0 1 0,0-1 0,0 1 0,0-1 0,0 1 0,0-1 0,0 1 0,0-1 0,0 0 0,1-19 0,3 7 0,0 0 0,0 0 0,2 0 0,10-20 0,-7 17 0,10-30 0,-16 35 0,0 0 0,-1 0 0,1-17 0,-2 16 0,0 0 0,6-21 0,21-72 0,-27 103 17,0 0 0,0 0 0,0 0 1,1 0-1,-1 1 0,1-1 0,-1 0 0,1 1 0,0-1 0,-1 1 0,1-1 0,0 1 0,0 0 0,0 0 0,0 0 0,0 0 0,0 0 0,0 0 1,5-1-1,2 0-444,-1 1 0,1 0 1,16-1-1,-15 2-6399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38:49.91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427 503 24575,'0'18'0,"1"45"0,-11 79 0,9-136 0,0 1 0,1-1 0,-1 1 0,1-1 0,1 1 0,-1 0 0,1-1 0,2 9 0,-2-12 0,1 1 0,-1-1 0,1 0 0,0 0 0,0 0 0,0-1 0,0 1 0,0 0 0,0-1 0,1 1 0,-1-1 0,1 0 0,0 0 0,0 0 0,0 0 0,0 0 0,5 2 0,-1-1 0,1 2 0,-1-1 0,0 1 0,-1 0 0,1 1 0,8 9 0,5 4 0,-18-17 0,1 0 0,0-1 0,0 1 0,-1-1 0,1 1 0,0-1 0,0 0 0,1 0 0,-1 0 0,0-1 0,0 1 0,0-1 0,4 1 0,49-3 0,-25 0 0,-27 1 0,2 2 0,-1-1 0,1 0 0,0-1 0,0 0 0,-1 1 0,10-4 0,-13 3 0,0 0 0,0-1 0,0 1 0,0-1 0,0 1 0,0-1 0,0 0 0,0 0 0,-1 1 0,1-1 0,-1-1 0,1 1 0,-1 0 0,0 0 0,0 0 0,0-1 0,0 1 0,1-3 0,1-7 0,0 0 0,-1 0 0,0-1 0,-1 1 0,0 0 0,-1-1 0,-3-23 0,2 32 0,0 1 0,0-1 0,-1 0 0,1 1 0,-1-1 0,0 1 0,0 0 0,0-1 0,-1 1 0,1 0 0,-6-5 0,-34-30 0,38 35 0,-1-1 0,0 1 0,-1 0 0,1 1 0,-1-1 0,0 1 0,0 0 0,1 1 0,-1-1 0,-11 0 0,-20-7 0,1 1 0,32 8 0,-1-1 0,0 1 0,0-1 0,0-1 0,1 1 0,-1-1 0,0 1 0,1-1 0,-1-1 0,1 1 0,0 0 0,0-1 0,0 0 0,0 0 0,-4-4 0,-1-6 0,-1 1 0,2-2 0,-11-20 0,13 21 0,2 8 0,2-1 0,-1 0 0,1 1 0,-1-1 0,2 0 0,-1 0 0,1-1 0,0 1 0,-1-8 0,2 13 0,0 1 0,1 0 0,-1 0 0,0-1 0,0 1 0,0 0 0,0-1 0,0 1 0,1 0 0,-1 0 0,0-1 0,0 1 0,1 0 0,-1 0 0,0 0 0,0-1 0,1 1 0,-1 0 0,0 0 0,0 0 0,1 0 0,-1 0 0,0-1 0,1 1 0,-1 0 0,0 0 0,1 0 0,-1 0 0,0 0 0,1 0 0,-1 0 0,0 0 0,0 0 0,1 0 0,-1 0 0,0 0 0,1 1 0,-1-1 0,0 0 0,1 0 0,-1 0 0,0 0 0,0 0 0,1 1 0,-1-1 0,0 0 0,0 0 0,1 0 0,-1 1 0,0-1 0,0 0 0,0 0 0,1 1 0,19 15 0,-16-13 0,9 6 0,0-1 0,1 0 0,0-1 0,28 10 0,-24-11 0,-1 1 0,0 1 0,16 11 0,-28-17 0,-1 0 0,1 0 0,0 0 0,0 0 0,7 1 0,14 5 0,7 5 0,0-2 0,0-2 0,1-1 0,57 6 0,-48-10 0,1-2 0,64-5 0,-107 3 0,0 1 0,0-1 0,0 0 0,0 0 0,-1 0 0,1 0 0,0-1 0,0 1 0,0 0 0,0 0 0,0 0 0,-1-1 0,1 1 0,0 0 0,0-1 0,-1 1 0,1-1 0,0 1 0,0-1 0,-1 1 0,1-1 0,0 1 0,-1-1 0,1 0 0,-1 1 0,1-1 0,-1 0 0,1 0 0,-1 1 0,0-1 0,1 0 0,-1 0 0,0 0 0,0 1 0,1-1 0,-1 0 0,0 0 0,0 0 0,0 0 0,0 0 0,0 1 0,0-1 0,0 0 0,0 0 0,0 0 0,-1 0 0,1 0 0,0 1 0,-1-1 0,1 0 0,0 0 0,-1 1 0,1-1 0,-1 0 0,1 0 0,-1 0 0,-3-5 0,0 0 0,-1 0 0,1 0 0,-1 1 0,-7-6 0,6 6 0,0 0 0,0 1 0,-1 0 0,0 0 0,0 0 0,0 1 0,-1 0 0,1 1 0,-1 0 0,-7-2 0,-14-4 0,25 7 0,-1-1 0,1-1 0,0 1 0,0-1 0,0 1 0,0-1 0,0-1 0,1 1 0,-1 0 0,1-1 0,0 1 0,-4-7 0,-5-8 0,-14-29 0,14 25 0,10 19 0,1 1 0,-1 0 0,0-1 0,0 1 0,0 0 0,0 0 0,0 0 0,-1 0 0,1 0 0,0 0 0,-1 1 0,1 0 0,-1-1 0,0 1 0,0 0 0,-2-1 0,3 2 0,0-1 0,0 1 0,0 0 0,1 0 0,-1 0 0,0 0 0,0 0 0,0 0 0,1 0 0,-1 1 0,0-1 0,0 0 0,1 1 0,-1 0 0,0-1 0,1 1 0,-1 0 0,1 0 0,-1 0 0,1 0 0,-1 0 0,1 0 0,0 1 0,-1-1 0,1 0 0,0 1 0,0-1 0,-1 2 0,-13 27 0,15-27 0,-1-1 0,0 1 0,1-1 0,-1 0 0,0 1 0,0-1 0,-1 0 0,1 0 0,0 0 0,-1 0 0,1 0 0,-1 0 0,0 0 0,0 0 0,0-1 0,0 1 0,0-1 0,0 1 0,0-1 0,0 0 0,0 0 0,-1 0 0,1 0 0,0 0 0,-1 0 0,1-1 0,-1 1 0,-3-1 0,-152 1 0,72-3 0,72 3 0,6-1 0,0 1 0,0-1 0,-16-2 0,23 2 0,1-1 0,-1 1 0,0 0 0,0 0 0,0 0 0,0 0 0,0-1 0,0 1 0,0 0 0,1-1 0,-1 1 0,0-1 0,0 1 0,0-1 0,1 1 0,-1-1 0,0 0 0,1 1 0,-1-1 0,0 0 0,1 0 0,-1 1 0,1-1 0,-1 0 0,1 0 0,0 0 0,-1 0 0,1 1 0,0-1 0,-1 0 0,1 0 0,0 0 0,0 0 0,0 0 0,0 0 0,0 0 0,0 0 0,0 0 0,0 0 0,1-1 0,-1 1 0,1-1 0,0 0 0,0 0 0,0 1 0,0-1 0,0 1 0,1-1 0,-1 1 0,0-1 0,1 1 0,-1 0 0,1 0 0,-1-1 0,1 1 0,0 0 0,-1 0 0,1 1 0,0-1 0,0 0 0,-1 1 0,1-1 0,0 1 0,0-1 0,2 1 0,8-2 0,0 0 0,20 1 0,-26 1 0,65 3 0,-48-2 0,-1 0 0,1-1 0,33-5 0,-52 5 0,0-1 0,0 0 0,-1 0 0,1-1 0,-1 1 0,1-1 0,-1 0 0,0 0 0,0 0 0,0 0 0,0 0 0,0-1 0,0 1 0,0-1 0,-1 0 0,1 0 0,-1 0 0,0 0 0,0 0 0,0 0 0,2-6 0,-1 1 0,0 0 0,-1-1 0,0 0 0,-1 0 0,0 1 0,0-1 0,-1-17 0,1-23 0,0 33 0,0 0 0,-2 0 0,0 0 0,-3-19 0,3 32 0,0 0 0,0 1 0,0-1 0,-1 0 0,1 1 0,-1-1 0,1 1 0,-1-1 0,0 1 0,0 0 0,0 0 0,0 0 0,0 0 0,-1 0 0,1 1 0,-1-1 0,1 1 0,-1-1 0,1 1 0,-5-1 0,-5-3 0,-1 1 0,0 1 0,-17-2 0,-3-1 0,17 2 0,7 1 0,-1 0 0,0 1 0,0 1 0,0-1 0,1 1 0,-20 1 0,28 1 0,-1-1 0,1 1 0,0 0 0,-1-1 0,1 1 0,0 0 0,0 0 0,0 0 0,0 0 0,-1 0 0,1 0 0,0 0 0,1 0 0,-1 0 0,0 0 0,0 1 0,0-1 0,1 0 0,-1 1 0,1-1 0,-1 0 0,1 1 0,0-1 0,-1 1 0,1-1 0,0 1 0,0 1 0,-1 8 0,1-1 0,2 21 0,-1-16 0,0 12 0,-1 197 0,0-222 0,-1 1 0,1-1 0,0 0 0,-1 0 0,1 0 0,-1 0 0,0 0 0,0 0 0,0 0 0,0-1 0,0 1 0,0 0 0,0 0 0,-1-1 0,-2 4 0,4-5 0,-1 0 0,1 1 0,-1-1 0,1 0 0,-1 1 0,1-1 0,-1 0 0,1 0 0,-1 0 0,1 0 0,-1 1 0,1-1 0,-1 0 0,0 0 0,1 0 0,-1 0 0,1 0 0,-1 0 0,1-1 0,-1 1 0,1 0 0,-1 0 0,0 0 0,0-1 0,-1 0 0,1 0 0,0 0 0,0 0 0,0 0 0,0 0 0,0 0 0,0 0 0,0 0 0,1 0 0,-1-1 0,0 1 0,0-2 0,-8-20 0,1 0 0,2 0 0,0 0 0,2-1 0,0 0 0,0-47 0,3 68 0,0 0 0,0-1 0,0 1 0,-1 0 0,1 0 0,-1 0 0,0 0 0,0 0 0,0 0 0,0 0 0,0 1 0,0-1 0,-4-2 0,1 0 0,0 1 0,0-1 0,-1 1 0,0 0 0,1 1 0,-7-3 0,1 3 0,1 1 0,0 0 0,0 1 0,-1 0 0,1 0 0,-1 1 0,-19 3 0,-9-1 0,27-2 0,0 0 0,0 0 0,0 1 0,-22 4 0,30-4 0,0 0 0,0 1 0,0 0 0,0 0 0,0 0 0,0 0 0,0 1 0,1-1 0,-1 1 0,1 0 0,0 0 0,-1 0 0,2 0 0,-4 5 0,1 0 0,0 0 0,1 0 0,0 1 0,0-1 0,1 1 0,0 0 0,1 0 0,0 0 0,0 0 0,0 14 0,1 7 0,4 57 0,-2-82 0,0 0 0,0 0 0,0 0 0,1-1 0,0 1 0,0-1 0,0 1 0,1-1 0,0 0 0,-1 1 0,1-1 0,1-1 0,-1 1 0,1 0 0,4 3 0,-4-3 0,1-1 0,-1 1 0,1-1 0,0 0 0,0-1 0,0 1 0,0-1 0,0 0 0,0 0 0,1 0 0,-1-1 0,1 0 0,7 1 0,13-1 0,-8 0 0,1-1 0,-1-1 0,0 0 0,31-6 0,-44 4 0,0 1 0,0-1 0,0 0 0,0-1 0,-1 1 0,1-1 0,-1 0 0,0 0 0,0 0 0,3-6 0,17-15 0,-18 21 0,-1 0 0,0-1 0,0 0 0,0 0 0,-1-1 0,0 1 0,0-1 0,0 0 0,-1 0 0,1-1 0,2-9 0,-7 31 0,1-12 0,0-1 0,0 1 0,0-1 0,0 0 0,-1 1 0,1-1 0,-1 0 0,1 0 0,-1 1 0,0-1 0,0 0 0,0 0 0,0 0 0,0 0 0,-1 0 0,1 0 0,-1 0 0,-1 2 0,-1-1 0,-1 1 0,1 0 0,0 1 0,0-1 0,0 1 0,1 0 0,-1-1 0,1 2 0,0-1 0,1 0 0,-4 9 0,4-8 0,0-1 0,0 0 0,0 0 0,-1-1 0,0 1 0,0 0 0,0-1 0,0 0 0,-1 1 0,1-1 0,-1-1 0,0 1 0,-1 0 0,1-1 0,0 0 0,-1 0 0,0-1 0,0 1 0,0-1 0,0 0 0,-7 2 0,-7 0 0,0-1 0,0-1 0,-1 0 0,-33-3 0,30 0 0,-1 2 0,-23 3 0,44-4 0,0 1 0,1-1 0,-1 1 0,1 0 0,0 0 0,-1 0 0,1 1 0,0-1 0,-1 1 0,1-1 0,0 1 0,0-1 0,0 1 0,0 0 0,1 0 0,-1 0 0,1 0 0,-1 1 0,1-1 0,-1 0 0,1 0 0,0 1 0,0-1 0,0 1 0,1-1 0,-1 1 0,0 0 0,1 3 0,-2 7 0,2 1 0,-1-1 0,2 0 0,2 18 0,-3-29 0,1 1 0,0-1 0,-1 0 0,1 0 0,0 0 0,0 0 0,0 0 0,1 0 0,-1 0 0,0 0 0,1 0 0,-1 0 0,1-1 0,0 1 0,-1-1 0,1 1 0,0-1 0,0 1 0,0-1 0,0 0 0,0 0 0,0 0 0,0 0 0,0-1 0,1 1 0,-1-1 0,0 1 0,3 0 0,8 1 0,1-1 0,-1 0 0,22-1 0,-27-1 0,14 2 0,30 4 0,-34-2 0,0-2 0,35 0 0,-51-1 0,-1-1 0,1 1 0,-1 0 0,0-1 0,1 1 0,-1-1 0,0 0 0,1 1 0,-1-1 0,0 0 0,0 0 0,0 0 0,1 0 0,-1 0 0,0 0 0,-1 0 0,1 0 0,0-1 0,0 1 0,0 0 0,-1 0 0,1-1 0,0-1 0,11-41 0,-6 17 0,-2 16 0,-1-1 0,-1 0 0,3-22 0,-5 25 0,1 1 0,0 0 0,0 0 0,1 1 0,0-1 0,0 0 0,1 0 0,0 1 0,0 0 0,7-11 0,6-5 0,37-54 0,-51 75 0,0-1 0,0 1 0,0 0 0,0 0 0,0 0 0,0 0 0,0 0 0,1 0 0,-1 0 0,0 1 0,1-1 0,0 1 0,-1 0 0,4-1 0,-5 2 0,0-1 0,0 1 0,0 0 0,0 0 0,0 0 0,0 0 0,0 0 0,0 0 0,0 0 0,0 0 0,0 0 0,0 0 0,0 1 0,0-1 0,0 0 0,0 1 0,0-1 0,0 1 0,-1-1 0,1 1 0,0-1 0,0 1 0,0-1 0,-1 1 0,1 0 0,0 0 0,0-1 0,-1 1 0,1 0 0,-1 0 0,1 0 0,-1 0 0,1 0 0,-1 0 0,0 0 0,1-1 0,-1 1 0,0 0 0,0 0 0,0 0 0,1 0 0,-1 2 0,2 19 0,-1 0 0,-1 0 0,-4 30 0,4-50 0,-1 0 0,1 0 0,-1 0 0,1-1 0,-1 1 0,0 0 0,1 0 0,-1-1 0,0 1 0,0-1 0,0 1 0,-1-1 0,1 1 0,0-1 0,-1 0 0,1 0 0,0 1 0,-1-1 0,1 0 0,-1 0 0,0 0 0,1-1 0,-1 1 0,0 0 0,1-1 0,-1 1 0,0-1 0,0 1 0,0-1 0,0 0 0,-1 0 0,-9 1 0,0 0 0,0-1 0,-21-3 0,22 1 0,9 2 0,1 0 0,-1 0 0,0 0 0,1-1 0,-1 1 0,1-1 0,0 1 0,-1-1 0,1 0 0,-1 1 0,1-1 0,0 0 0,-1 0 0,1 0 0,0 0 0,0 0 0,0 0 0,0-1 0,0 1 0,0 0 0,0 0 0,0-1 0,0 1 0,1-1 0,-1 1 0,1 0 0,-1-1 0,1 1 0,-1-1 0,1 0 0,0 1 0,0-1 0,0 1 0,0-1 0,0 1 0,0-1 0,0-2 0,0 2 0,1-1 0,-1 1 0,1 0 0,-1-1 0,1 1 0,0-1 0,0 1 0,0 0 0,0 0 0,0 0 0,1 0 0,-1-1 0,1 2 0,-1-1 0,1 0 0,0 0 0,0 0 0,-1 1 0,1-1 0,0 1 0,1 0 0,-1-1 0,3 0 0,12-1 0,14-1 0,-30 4 0,-1 0 0,1-1 0,0 1 0,-1 0 0,1 0 0,-1 0 0,1-1 0,0 1 0,-1 0 0,1 0 0,-1-1 0,1 1 0,-1-1 0,1 1 0,-1 0 0,1-1 0,-1 1 0,0-1 0,1 1 0,-1-1 0,0 1 0,1-1 0,-1 0 0,0 1 0,0-1 0,1 1 0,-1-1 0,0 1 0,0-1 0,0 0 0,0 1 0,0-1 0,0 0 0,0 1 0,0-2 0,0 1 0,-1 0 0,0 0 0,0 0 0,1 0 0,-1 0 0,0 0 0,0 0 0,0 0 0,0 0 0,0 1 0,0-1 0,0 0 0,0 1 0,0-1 0,0 0 0,0 1 0,-1 0 0,1-1 0,0 1 0,0 0 0,-1-1 0,1 1 0,0 0 0,0 0 0,-1 0 0,1 0 0,0 0 0,-2 1 0,2-1 0,-1 0 0,0 0 0,0 0 0,0 0 0,1 0 0,-1 1 0,0-1 0,0 1 0,1-1 0,-1 1 0,0 0 0,1 0 0,-1-1 0,1 1 0,-1 0 0,1 1 0,0-1 0,-1 0 0,-1 3 0,2-3 0,0 0 0,1 0 0,-1 0 0,1 0 0,-1 1 0,1-1 0,-1 0 0,1 0 0,0 1 0,0-1 0,0 0 0,0 1 0,0-1 0,0 0 0,0 1 0,0-1 0,0 0 0,0 1 0,1-1 0,-1 0 0,1 0 0,0 3 0,0-3 0,0 1 0,1-1 0,-1 0 0,0 0 0,1 0 0,-1 0 0,1 0 0,-1 0 0,1 0 0,-1-1 0,1 1 0,0-1 0,-1 1 0,1-1 0,2 1 0,5 0 0,1 0 0,0 0 0,-1-1 0,20-3 0,-28 3-114,1 0 1,-1 0-1,0-1 0,1 1 0,-1-1 1,0 1-1,1-1 0,-1 1 0,0-1 1,0 0-1,2-1 0,2-3-6712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38:55.30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305 353 24575,'-15'0'0,"10"1"0,-1-1 0,1 0 0,-1 0 0,1-1 0,-1 0 0,1 0 0,-7-2 0,10 2 0,0 0 0,0 0 0,1 0 0,-1 0 0,0-1 0,1 1 0,-1-1 0,1 1 0,0-1 0,-1 0 0,1 1 0,0-1 0,0 0 0,0 0 0,0 0 0,0 0 0,0 0 0,1 0 0,-1 0 0,1 0 0,-1 0 0,1-4 0,-4-26 0,4 26 0,0 0 0,-1-1 0,0 1 0,0 0 0,0 0 0,-1-1 0,0 1 0,0 0 0,-1 1 0,0-1 0,-4-7 0,-23-23 0,24 30 0,0 0 0,1-1 0,0 1 0,0-1 0,1 0 0,0 0 0,0 0 0,0-1 0,-4-14 0,7 19 23,0-1 0,-1 1 0,1-1-1,-1 1 1,0 0 0,0 0 0,0 0-1,0 0 1,-1 0 0,1 0 0,-1 0-1,0 1 1,0-1 0,-5-2 0,2 1-267,-1 0 0,1 1 0,-1-1 0,0 2 1,0-1-1,-11-2 0,8 3-6582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39:04.07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514 249 24575,'-6'0'0,"1"-1"0,-1 1 0,1-1 0,0-1 0,0 1 0,-1-1 0,1 1 0,0-2 0,0 1 0,-7-5 0,-3-3 0,-26-23 0,28 21 0,-26-16 0,34 25 0,-1 0 0,1 1 0,-1 0 0,0 0 0,1 0 0,-1 1 0,0 0 0,-11-1 0,-51 3 0,28 1 0,32-2 0,0 1 0,-1 0 0,1 0 0,0 1 0,0 0 0,-1 1 0,2-1 0,-1 2 0,0-1 0,1 1 0,-13 8 0,-40 13 0,60-25 0,0 0 0,0 0 0,0 0 0,-1 0 0,1 0 0,0 0 0,0 0 0,0 0 0,0 0 0,0 0 0,0 0 0,0 0 0,-1 0 0,1 0 0,0 0 0,0 0 0,0 1 0,0-1 0,0 0 0,0 0 0,0 0 0,0 0 0,0 0 0,0 0 0,0 0 0,0 0 0,0 1 0,0-1 0,0 0 0,-1 0 0,1 0 0,0 0 0,0 0 0,0 0 0,0 1 0,0-1 0,1 0 0,-1 0 0,0 0 0,0 0 0,0 0 0,0 0 0,0 1 0,0-1 0,0 0 0,0 0 0,0 0 0,0 0 0,0 0 0,0 0 0,0 0 0,0 0 0,0 0 0,1 1 0,-1-1 0,0 0 0,10 3 0,14 0 0,220-2 0,-115-2 0,-71 7 0,-18 0 0,7 4 0,-40-8 0,1 1 0,0-2 0,0 1 0,0-1 0,0 0 0,0-1 0,10 0 0,-15-1 0,0 0 0,0-1 0,0 1 0,-1 0 0,1-1 0,0 0 0,-1 1 0,1-1 0,-1 0 0,0-1 0,1 1 0,-1 0 0,0-1 0,0 1 0,-1-1 0,1 1 0,0-1 0,-1 0 0,0 0 0,0 0 0,2-3 0,2-11 0,0 0 0,5-25 0,-8 32 0,-1 3 0,0 1 0,1 0 0,0-1 0,1 1 0,4-9 0,-6 13 0,0 0 0,1 1 0,-1-1 0,0 0 0,1 0 0,-1 1 0,1-1 0,0 0 0,-1 1 0,1 0 0,0-1 0,0 1 0,0 0 0,0 0 0,0 0 0,0 0 0,0 1 0,0-1 0,3 0 0,46-10 0,-39 8 0,1 0 0,-1 0 0,1 2 0,14-1 0,-18 2-1365,-1 0-5461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39:13.84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0 266 24575,'64'2'0,"66"-4"0,-128 2 0,0-1 0,0 1 0,-1-1 0,1 1 0,0-1 0,0 0 0,-1 1 0,1-1 0,0 0 0,-1 0 0,1 0 0,-1-1 0,1 1 0,-1 0 0,0-1 0,1 1 0,-1 0 0,0-1 0,0 0 0,0 1 0,0-1 0,0 0 0,-1 1 0,2-3 0,1-6 0,0 1 0,-1-1 0,2-15 0,1-2 0,-3 22 0,0 0 0,0 0 0,1 0 0,0 0 0,-1 0 0,2 1 0,-1-1 0,0 1 0,6-5 0,1-1 0,0 1 0,19-12 0,20-12 0,-45 31 0,0-1 0,1 1 0,-1 0 0,0 0 0,1 0 0,0 1 0,5-2 0,-43 2 0,1 0 0,-35-7 0,67 8 0,-26-2 75,-45 2 0,28 1-1590,37-1-5311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39:33.62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326 257 24575,'-16'-9'0,"-28"-13"0,-10-6 0,30 13 0,0-2 0,1 0 0,0-2 0,1 0 0,-32-39 0,14 10 0,39 48 0,1 0 0,0 0 0,0 0 0,0 0 0,0 0 0,0 0 0,0 0 0,0 0 0,0-1 0,0 1 0,0 0 0,0 0 0,0 0 0,0 0 0,0 0 0,0 0 0,0-1 0,0 1 0,0 0 0,0 0 0,0 0 0,0 0 0,0 0 0,0 0 0,0 0 0,0-1 0,0 1 0,0 0 0,0 0 0,0 0 0,0 0 0,0 0 0,0 0 0,0 0 0,1 0 0,-1-1 0,0 1 0,0 0 0,0 0 0,0 0 0,0 0 0,0 0 0,0 0 0,0 0 0,1 0 0,-1 0 0,0 0 0,0 0 0,0 0 0,10 0 0,9 3 0,-9 2 0,1 0 0,-1 0 0,0 1 0,0 1 0,-1-1 0,0 1 0,10 11 0,-8-8 0,1-1 0,0 0 0,25 15 0,33 6 0,0-2 0,2-4 0,120 25 0,-189-49 0,1 1 0,1 0 0,-1 0 0,1 0 0,-1-1 0,1 1 0,6-2 0,-10 1 0,0 0 0,0-1 0,0 1 0,0 0 0,0-1 0,0 1 0,1-1 0,-1 0 0,0 1 0,0-1 0,-1 0 0,1 1 0,0-1 0,0 0 0,0 0 0,0 0 0,-1 0 0,1 0 0,0 0 0,-1 0 0,1 0 0,-1 0 0,1 0 0,-1 0 0,0-1 0,1 1 0,-1 0 0,0-2 0,2-10 0,-1-1 0,0 0 0,-1 0 0,0 0 0,-6-28 0,2 9 0,4 31 0,0 1 0,0 0 0,0 0 0,0 0 0,0 0 0,0 0 0,0 0 0,0 0 0,0 0 0,0-1 0,1 1 0,-1 0 0,0 0 0,1 0 0,-1 0 0,1 0 0,-1 0 0,1 0 0,0-1 0,0 2 0,0 0 0,-1-1 0,1 1 0,0 0 0,-1-1 0,1 1 0,0 0 0,-1 0 0,1-1 0,0 1 0,0 0 0,-1 0 0,1 0 0,0 0 0,0 0 0,-1 0 0,1 0 0,0 0 0,0 0 0,1 1 0,1 0 0,0 0 0,0 1 0,0-1 0,0 1 0,-1-1 0,1 1 0,0 0 0,-1 0 0,1 0 0,-1 1 0,4 3 0,-2 2 0,0-1 0,0 1 0,-1 1 0,0-1 0,3 10 0,-4-7 0,2-1 0,0 0 0,0 0 0,7 12 0,-10-20 0,0 0 0,1 0 0,0 0 0,-1 0 0,1 0 0,0 0 0,0-1 0,0 1 0,0 0 0,0-1 0,0 0 0,1 1 0,-1-1 0,0 0 0,1 0 0,-1 0 0,1-1 0,-1 1 0,1-1 0,-1 1 0,1-1 0,2 0 0,-2 0 0,-1-1 0,0 1 0,1-1 0,-1 0 0,0 0 0,1 0 0,-1 0 0,0 0 0,0-1 0,0 1 0,0-1 0,0 1 0,0-1 0,-1 0 0,1 1 0,0-1 0,-1 0 0,0 0 0,1 0 0,-1 0 0,0-1 0,0 1 0,0 0 0,1-4 0,1-2 0,1-1 0,-2 0 0,1 0 0,-1-1 0,1-10 0,-4-5 0,0 21 0,1 0 0,-1 0 0,1 0 0,0-1 0,1 1 0,-1 0 0,1 0 0,1-7 0,-1 10 0,-1 0 0,0 1 0,1-1 0,-1 1 0,0-1 0,1 1 0,-1-1 0,1 1 0,-1 0 0,1-1 0,-1 1 0,1-1 0,0 1 0,-1 0 0,1 0 0,-1-1 0,1 1 0,0 0 0,-1 0 0,1 0 0,0 0 0,-1-1 0,1 1 0,0 0 0,-1 0 0,1 0 0,-1 1 0,1-1 0,0 0 0,-1 0 0,1 0 0,0 0 0,-1 1 0,1-1 0,-1 0 0,1 0 0,0 1 0,-1-1 0,1 1 0,-1-1 0,1 0 0,-1 1 0,1 0 0,21 21 0,-19-16 0,0 0 0,0 0 0,0 0 0,-1 1 0,0-1 0,0 0 0,-1 1 0,1 9 0,0 4 0,-3 29 0,0-18 0,1-30 0,0-1 0,0 1 0,0 0 0,0-1 0,0 1 0,0 0 0,0 0 0,0-1 0,0 1 0,0 0 0,0-1 0,0 1 0,0 0 0,0-1 0,1 1 0,-1-1 0,0 1 0,1 0 0,-1-1 0,0 1 0,1-1 0,-1 1 0,0-1 0,1 1 0,-1-1 0,1 1 0,-1-1 0,1 1 0,-1-1 0,1 0 0,0 1 0,-1-1 0,1 0 0,-1 1 0,1-1 0,0 0 0,-1 0 0,1 0 0,0 1 0,-1-1 0,1 0 0,0 0 0,1 0 0,0-1 0,-1 1 0,1-1 0,0 0 0,0 0 0,0 0 0,-1 0 0,1 0 0,0 0 0,-1 0 0,1 0 0,-1-1 0,0 1 0,1 0 0,-1-1 0,2-2 0,8-15 0,0-1 0,15-38 0,-19 39 0,0 1 0,2 1 0,0-1 0,18-23 0,-26 39 0,-1 1 0,1 0 0,0 0 0,0 0 0,0 0 0,0 0 0,0 0 0,0 0 0,0 0 0,0 0 0,0 0 0,0 1 0,0-1 0,1 0 0,-1 1 0,0-1 0,0 1 0,1-1 0,-1 1 0,0 0 0,1-1 0,-1 1 0,1 0 0,-1 0 0,0 0 0,1 0 0,-1 0 0,1 0 0,-1 1 0,0-1 0,1 0 0,-1 1 0,0-1 0,1 1 0,-1-1 0,0 1 0,2 1 0,-1 0 0,0 0 0,1 0 0,-1 0 0,-1 1 0,1-1 0,0 1 0,-1-1 0,1 1 0,-1 0 0,0 0 0,0-1 0,0 1 0,0 0 0,0 0 0,-1 0 0,1 3 0,-2 123 0,1-128 0,0-1 0,0 0 0,0 1 0,0-1 0,0 1 0,0-1 0,0 0 0,1 1 0,-1-1 0,0 0 0,0 1 0,0-1 0,0 1 0,1-1 0,-1 0 0,0 0 0,0 1 0,1-1 0,-1 0 0,0 1 0,0-1 0,1 0 0,-1 0 0,0 1 0,1-1 0,-1 0 0,0 0 0,1 0 0,-1 0 0,0 1 0,1-1 0,-1 0 0,1 0 0,-1 0 0,0 0 0,1 0 0,-1 0 0,1 0 0,-1 0 0,0 0 0,1 0 0,-1 0 0,0 0 0,1-1 0,-1 1 0,1 0 0,-1 0 0,0 0 0,1 0 0,-1-1 0,0 1 0,1 0 0,-1 0 0,1-1 0,25-18 0,-12 9 0,-13 9 0,0 1 0,0-1 0,0 0 0,0 1 0,1-1 0,-1 1 0,0-1 0,0 1 0,0 0 0,1-1 0,-1 1 0,0 0 0,1 0 0,-1 0 0,0 0 0,0 0 0,1 0 0,-1 0 0,0 1 0,1-1 0,-1 0 0,0 1 0,0-1 0,0 1 0,1-1 0,-1 1 0,0 0 0,0-1 0,0 1 0,0 0 0,0 0 0,0 0 0,0-1 0,0 1 0,-1 0 0,1 1 0,0-1 0,0 0 0,-1 0 0,1 0 0,-1 0 0,1 0 0,-1 1 0,1-1 0,-1 0 0,0 0 0,0 1 0,1 1 0,0 8 0,1 1 0,-1 0 0,-1 1 0,-1 14 0,0-13 0,1-12 31,0 0 0,0 0 0,0 0 0,0 0 0,-1 0 0,1 0 0,-1 0 0,1-1 1,-1 1-1,0 2 0,0-4-86,1 1-1,-1-1 1,1 1 0,-1-1 0,1 1 0,-1-1 0,1 0 0,-1 1 0,0-1 0,1 0 0,-1 1 0,1-1 0,-1 0 0,0 0 0,1 1 0,-1-1 0,0 0 0,1 0 0,-1 0 0,0 0-1,1 0 1,-1 0 0,0 0 0,1 0 0,-1 0 0,0-1 0,1 1 0,-1 0 0,0 0 0,0-1 0,-11-3-6771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39:37.57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25 198 24575,'-4'-5'0,"1"-1"0,-1-1 0,2 1 0,-1 0 0,-3-13 0,5 15 0,1 3 0,-1 0 0,1 0 0,0 1 0,0-1 0,0 0 0,-1 0 0,1 1 0,0-1 0,0 0 0,0 0 0,0 0 0,0 1 0,0-1 0,1 0 0,-1 0 0,0 0 0,0 1 0,0-1 0,1 0 0,-1 0 0,0 1 0,1-1 0,-1 0 0,1 1 0,-1-1 0,1 0 0,-1 1 0,2-1 0,-1 0 0,1 0 0,-1 0 0,1 0 0,0 1 0,-1-1 0,1 1 0,0-1 0,0 1 0,-1 0 0,1 0 0,0-1 0,2 2 0,3-1 0,0 0 0,0 1 0,0 1 0,0-1 0,12 5 0,-3 2 0,0 0 0,-1 2 0,24 17 0,-37-25 0,0-1 0,0 0 0,0 0 0,0 0 0,0 0 0,1 0 0,-1 0 0,0 0 0,1-1 0,-1 1 0,1-1 0,-1 0 0,0 1 0,1-1 0,4-1 0,-6 1 0,0 0 0,0 0 0,1-1 0,-1 1 0,0-1 0,0 1 0,1-1 0,-1 1 0,0-1 0,0 0 0,0 0 0,0 1 0,0-1 0,0 0 0,0 0 0,0 0 0,0 0 0,-1 0 0,1 0 0,0 0 0,-1-1 0,1 1 0,0 0 0,-1 0 0,0 0 0,1-1 0,-1 1 0,0 0 0,1-2 0,-1 0 0,0 1 0,0-1 0,1 0 0,0 1 0,-1-1 0,1 1 0,0 0 0,0-1 0,0 1 0,0-1 0,1 1 0,-1 0 0,0 0 0,1 0 0,0 0 0,-1 0 0,1 0 0,0 0 0,0 1 0,0-1 0,0 1 0,1-1 0,-1 1 0,0 0 0,1 0 0,-1 0 0,0 0 0,1 0 0,-1 0 0,1 1 0,-1-1 0,1 1 0,0 0 0,-1 0 0,1 0 0,-1 0 0,1 0 0,0 0 0,-1 1 0,1 0 0,2 0 0,-3 0 0,0 0 0,0 1 0,0-1 0,0 0 0,0 1 0,0-1 0,-1 1 0,1 0 0,-1-1 0,1 1 0,-1 0 0,0 0 0,0 0 0,1 0 0,-1 0 0,-1 0 0,1 0 0,0 0 0,0 1 0,-1-1 0,1 0 0,-1 3 0,2 7 0,0 1 0,0 18 0,-4 27 0,3-63 0,1 1 0,-1-1 0,1 1 0,0-1 0,0 1 0,4-7 0,11-27 0,-15 32 0,0 0 0,0 0 0,1 0 0,0 0 0,0 0 0,0 1 0,1-1 0,6-7 0,-7 9 0,0 1 0,0 0 0,1-1 0,-1 1 0,1 0 0,0 1 0,-1-1 0,1 1 0,1 0 0,-1 0 0,0 0 0,8-2 0,-11 4 0,0 0 0,-1 0 0,1 0 0,0 0 0,0 0 0,0 0 0,0 1 0,0-1 0,-1 0 0,1 0 0,0 1 0,0-1 0,-1 1 0,1-1 0,0 1 0,0-1 0,-1 1 0,1-1 0,0 1 0,-1 0 0,1-1 0,-1 1 0,1 0 0,-1-1 0,1 1 0,-1 0 0,0 0 0,1-1 0,-1 1 0,0 0 0,0 0 0,1 0 0,-1 0 0,0-1 0,0 1 0,0 0 0,0 1 0,2 39 0,-3-36 0,-1 66 0,19-112 0,-16 16 0,-1 22 0,0-1 0,0 1 0,0 0 0,1-1 0,-1 1 0,1 0 0,0 0 0,0-1 0,0 1 0,0 0 0,0 0 0,1 0 0,-1 0 0,1 0 0,0 0 0,0 1 0,3-4 0,17-18 0,-8 8 0,1 1 0,0 1 0,19-14 0,-32 26 0,0 1 0,-1 0 0,1 0 0,0 1 0,0-1 0,0 0 0,0 0 0,0 1 0,0-1 0,0 1 0,0 0 0,0 0 0,0-1 0,0 1 0,0 0 0,0 1 0,0-1 0,0 0 0,0 1 0,3 0 0,-3 0 0,-1 0 0,0-1 0,1 1 0,-1 0 0,0 0 0,0 0 0,1 0 0,-1 0 0,0 1 0,0-1 0,0 0 0,0 0 0,-1 1 0,1-1 0,0 0 0,0 1 0,-1-1 0,1 1 0,-1-1 0,1 1 0,-1-1 0,0 1 0,1-1 0,-1 1 0,0 2 0,0 4 0,0-1 0,0 1 0,-1-1 0,0 1 0,-2 7 0,2-12 0,-1 0 0,1 1 0,-1-1 0,0 0 0,0-1 0,0 1 0,0 0 0,0 0 0,-1-1 0,1 0 0,-1 1 0,0-1 0,-3 2 0,-43 31-1365,43-32-5461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39:54.67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531 24 24575,'-70'-1'0,"-76"2"0,138 0 0,0 0 0,0 1 0,0 0 0,0 1 0,1 0 0,-1 0 0,-10 6 0,8-3 0,-1-2 0,-21 8 0,22-9 0,-1 0 0,0 1 0,1 0 0,-1 0 0,1 2 0,-10 6 0,14-8 0,1-1 0,0 1 0,1 1 0,-1-1 0,1 1 0,0 0 0,0 0 0,0 0 0,1 0 0,-1 1 0,1 0 0,-2 7 0,-17 31 0,18-37 0,1 0 0,-1 0 0,1 0 0,0 0 0,1 0 0,-1 0 0,1 1 0,1-1 0,-2 15 0,4 366 0,0-384 0,0-1 0,0 1 0,0 0 0,0-1 0,1 1 0,-1-1 0,1 0 0,0 1 0,0-1 0,0 0 0,0 0 0,0 0 0,5 3 0,37 35 0,-37-36 0,0-1 0,0 0 0,0 0 0,1-1 0,-1 0 0,1 0 0,0-1 0,0 0 0,0 0 0,11 1 0,-10-2 0,0 0 0,-1 1 0,1 0 0,-1 0 0,1 1 0,-1 0 0,0 1 0,0 0 0,8 5 0,-9-4 0,-1-2 0,1 1 0,0-1 0,0 0 0,0 0 0,13 3 0,46 7 0,-61-13 0,2 2 0,26 3 0,1-1 0,33 0 0,30-3 0,70-3 0,-162 2 0,0-1 0,-1 1 0,1-1 0,0 0 0,-1-1 0,1 1 0,-1-1 0,1 0 0,-1 0 0,0 0 0,0-1 0,0 1 0,0-1 0,0 0 0,0 0 0,-1-1 0,0 1 0,1-1 0,-1 1 0,4-8 0,-3 5 0,1 1 0,-1 1 0,1-1 0,0 1 0,6-5 0,-7 6 0,1 0 0,-1 0 0,0-1 0,0 0 0,0 0 0,-1 0 0,0 0 0,1 0 0,2-6 0,-3 4 0,56-104 0,-55 102 0,0 0 0,0 0 0,0 0 0,-1-1 0,-1 0 0,1 0 0,-1 1 0,-1-1 0,1-10 0,-1-13 0,-3-40 0,0 11 0,3 30 0,-1 12 0,0 1 0,-1-1 0,-3-19 0,2 31 0,1 1 0,-1 0 0,0-1 0,-1 1 0,1 0 0,-1 0 0,-1 1 0,1-1 0,-1 1 0,0-1 0,0 1 0,-8-7 0,3 3 0,1-1 0,0-1 0,-10-15 0,12 16 0,-1 0 0,-1 0 0,1 1 0,-11-10 0,11 12 0,1 1 0,0 1 0,0-1 0,-1 1 0,1 0 0,-1 0 0,0 1 0,-1 0 0,1 0 0,-1 1 0,1 0 0,-15-3 0,-27-1 0,0 2 0,-69 2 0,47 3-1365,61 0-5461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0:24.50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208 0 24575,'-2'3'0,"0"-1"0,0 1 0,0-1 0,0 1 0,0-1 0,0 0 0,0 0 0,-1 0 0,1 0 0,-1-1 0,-3 2 0,-1 2 0,-11 9 0,10-9 0,0 1 0,0 0 0,1 0 0,0 0 0,-8 11 0,-24 30 0,-17 25 0,55-72 0,1 0 0,0 1 0,-1-1 0,1 0 0,0 1 0,-1-1 0,1 1 0,0-1 0,0 0 0,-1 1 0,1-1 0,0 1 0,0-1 0,0 1 0,0-1 0,0 1 0,-1-1 0,1 1 0,0-1 0,0 1 0,0-1 0,0 1 0,1-1 0,-1 1 0,0-1 0,0 1 0,0-1 0,0 1 0,0-1 0,1 1 0,-1-1 0,0 1 0,0-1 0,1 0 0,-1 1 0,0-1 0,1 1 0,-1-1 0,0 0 0,1 1 0,0-1 0,-1 0 0,1 1 0,0-1 0,0 0 0,-1 0 0,1 0 0,0 0 0,0 0 0,-1 0 0,1 0 0,0-1 0,-1 1 0,1 0 0,0 0 0,-1 0 0,1-1 0,0 1 0,-1 0 0,1-1 0,0 1 0,-1-1 0,1 1 0,-1-1 0,1 1 0,-1-1 0,1 1 0,-1-1 0,1 1 0,-1-1 0,1-1 0,11-20 0,-9 17 0,-1 0 0,1 0 0,0 0 0,0 1 0,1-1 0,0 1 0,-1 0 0,7-6 0,6-2 0,-7 6 0,0-1 0,-1 0 0,1-1 0,11-15 0,-13 15 55,1 0 0,-1 0 0,14-10 0,3-3-1640,-18 16-5241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38:49.91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427 503 24575,'0'18'0,"1"45"0,-11 79 0,9-136 0,0 1 0,1-1 0,-1 1 0,1-1 0,1 1 0,-1 0 0,1-1 0,2 9 0,-2-12 0,1 1 0,-1-1 0,1 0 0,0 0 0,0 0 0,0-1 0,0 1 0,0 0 0,0-1 0,1 1 0,-1-1 0,1 0 0,0 0 0,0 0 0,0 0 0,0 0 0,5 2 0,-1-1 0,1 2 0,-1-1 0,0 1 0,-1 0 0,1 1 0,8 9 0,5 4 0,-18-17 0,1 0 0,0-1 0,0 1 0,-1-1 0,1 1 0,0-1 0,0 0 0,1 0 0,-1 0 0,0-1 0,0 1 0,0-1 0,4 1 0,49-3 0,-25 0 0,-27 1 0,2 2 0,-1-1 0,1 0 0,0-1 0,0 0 0,-1 1 0,10-4 0,-13 3 0,0 0 0,0-1 0,0 1 0,0-1 0,0 1 0,0-1 0,0 0 0,0 0 0,-1 1 0,1-1 0,-1-1 0,1 1 0,-1 0 0,0 0 0,0 0 0,0-1 0,0 1 0,1-3 0,1-7 0,0 0 0,-1 0 0,0-1 0,-1 1 0,0 0 0,-1-1 0,-3-23 0,2 32 0,0 1 0,0-1 0,-1 0 0,1 1 0,-1-1 0,0 1 0,0 0 0,0-1 0,-1 1 0,1 0 0,-6-5 0,-34-30 0,38 35 0,-1-1 0,0 1 0,-1 0 0,1 1 0,-1-1 0,0 1 0,0 0 0,1 1 0,-1-1 0,-11 0 0,-20-7 0,1 1 0,32 8 0,-1-1 0,0 1 0,0-1 0,0-1 0,1 1 0,-1-1 0,0 1 0,1-1 0,-1-1 0,1 1 0,0 0 0,0-1 0,0 0 0,0 0 0,-4-4 0,-1-6 0,-1 1 0,2-2 0,-11-20 0,13 21 0,2 8 0,2-1 0,-1 0 0,1 1 0,-1-1 0,2 0 0,-1 0 0,1-1 0,0 1 0,-1-8 0,2 13 0,0 1 0,1 0 0,-1 0 0,0-1 0,0 1 0,0 0 0,0-1 0,0 1 0,1 0 0,-1 0 0,0-1 0,0 1 0,1 0 0,-1 0 0,0 0 0,0-1 0,1 1 0,-1 0 0,0 0 0,0 0 0,1 0 0,-1 0 0,0-1 0,1 1 0,-1 0 0,0 0 0,1 0 0,-1 0 0,0 0 0,1 0 0,-1 0 0,0 0 0,0 0 0,1 0 0,-1 0 0,0 0 0,1 1 0,-1-1 0,0 0 0,1 0 0,-1 0 0,0 0 0,0 0 0,1 1 0,-1-1 0,0 0 0,0 0 0,1 0 0,-1 1 0,0-1 0,0 0 0,0 0 0,1 1 0,19 15 0,-16-13 0,9 6 0,0-1 0,1 0 0,0-1 0,28 10 0,-24-11 0,-1 1 0,0 1 0,16 11 0,-28-17 0,-1 0 0,1 0 0,0 0 0,0 0 0,7 1 0,14 5 0,7 5 0,0-2 0,0-2 0,1-1 0,57 6 0,-48-10 0,1-2 0,64-5 0,-107 3 0,0 1 0,0-1 0,0 0 0,0 0 0,-1 0 0,1 0 0,0-1 0,0 1 0,0 0 0,0 0 0,0 0 0,-1-1 0,1 1 0,0 0 0,0-1 0,-1 1 0,1-1 0,0 1 0,0-1 0,-1 1 0,1-1 0,0 1 0,-1-1 0,1 0 0,-1 1 0,1-1 0,-1 0 0,1 0 0,-1 1 0,0-1 0,1 0 0,-1 0 0,0 0 0,0 1 0,1-1 0,-1 0 0,0 0 0,0 0 0,0 0 0,0 0 0,0 1 0,0-1 0,0 0 0,0 0 0,0 0 0,-1 0 0,1 0 0,0 1 0,-1-1 0,1 0 0,0 0 0,-1 1 0,1-1 0,-1 0 0,1 0 0,-1 0 0,-3-5 0,0 0 0,-1 0 0,1 0 0,-1 1 0,-7-6 0,6 6 0,0 0 0,0 1 0,-1 0 0,0 0 0,0 0 0,0 1 0,-1 0 0,1 1 0,-1 0 0,-7-2 0,-14-4 0,25 7 0,-1-1 0,1-1 0,0 1 0,0-1 0,0 1 0,0-1 0,0-1 0,1 1 0,-1 0 0,1-1 0,0 1 0,-4-7 0,-5-8 0,-14-29 0,14 25 0,10 19 0,1 1 0,-1 0 0,0-1 0,0 1 0,0 0 0,0 0 0,0 0 0,-1 0 0,1 0 0,0 0 0,-1 1 0,1 0 0,-1-1 0,0 1 0,0 0 0,-2-1 0,3 2 0,0-1 0,0 1 0,0 0 0,1 0 0,-1 0 0,0 0 0,0 0 0,0 0 0,1 0 0,-1 1 0,0-1 0,0 0 0,1 1 0,-1 0 0,0-1 0,1 1 0,-1 0 0,1 0 0,-1 0 0,1 0 0,-1 0 0,1 0 0,0 1 0,-1-1 0,1 0 0,0 1 0,0-1 0,-1 2 0,-13 27 0,15-27 0,-1-1 0,0 1 0,1-1 0,-1 0 0,0 1 0,0-1 0,-1 0 0,1 0 0,0 0 0,-1 0 0,1 0 0,-1 0 0,0 0 0,0 0 0,0-1 0,0 1 0,0-1 0,0 1 0,0-1 0,0 0 0,0 0 0,-1 0 0,1 0 0,0 0 0,-1 0 0,1-1 0,-1 1 0,-3-1 0,-152 1 0,72-3 0,72 3 0,6-1 0,0 1 0,0-1 0,-16-2 0,23 2 0,1-1 0,-1 1 0,0 0 0,0 0 0,0 0 0,0 0 0,0-1 0,0 1 0,0 0 0,1-1 0,-1 1 0,0-1 0,0 1 0,0-1 0,1 1 0,-1-1 0,0 0 0,1 1 0,-1-1 0,0 0 0,1 0 0,-1 1 0,1-1 0,-1 0 0,1 0 0,0 0 0,-1 0 0,1 1 0,0-1 0,-1 0 0,1 0 0,0 0 0,0 0 0,0 0 0,0 0 0,0 0 0,0 0 0,0 0 0,0 0 0,1-1 0,-1 1 0,1-1 0,0 0 0,0 0 0,0 1 0,0-1 0,0 1 0,1-1 0,-1 1 0,0-1 0,1 1 0,-1 0 0,1 0 0,-1-1 0,1 1 0,0 0 0,-1 0 0,1 1 0,0-1 0,0 0 0,-1 1 0,1-1 0,0 1 0,0-1 0,2 1 0,8-2 0,0 0 0,20 1 0,-26 1 0,65 3 0,-48-2 0,-1 0 0,1-1 0,33-5 0,-52 5 0,0-1 0,0 0 0,-1 0 0,1-1 0,-1 1 0,1-1 0,-1 0 0,0 0 0,0 0 0,0 0 0,0 0 0,0-1 0,0 1 0,0-1 0,-1 0 0,1 0 0,-1 0 0,0 0 0,0 0 0,0 0 0,2-6 0,-1 1 0,0 0 0,-1-1 0,0 0 0,-1 0 0,0 1 0,0-1 0,-1-17 0,1-23 0,0 33 0,0 0 0,-2 0 0,0 0 0,-3-19 0,3 32 0,0 0 0,0 1 0,0-1 0,-1 0 0,1 1 0,-1-1 0,1 1 0,-1-1 0,0 1 0,0 0 0,0 0 0,0 0 0,0 0 0,-1 0 0,1 1 0,-1-1 0,1 1 0,-1-1 0,1 1 0,-5-1 0,-5-3 0,-1 1 0,0 1 0,-17-2 0,-3-1 0,17 2 0,7 1 0,-1 0 0,0 1 0,0 1 0,0-1 0,1 1 0,-20 1 0,28 1 0,-1-1 0,1 1 0,0 0 0,-1-1 0,1 1 0,0 0 0,0 0 0,0 0 0,0 0 0,-1 0 0,1 0 0,0 0 0,1 0 0,-1 0 0,0 0 0,0 1 0,0-1 0,1 0 0,-1 1 0,1-1 0,-1 0 0,1 1 0,0-1 0,-1 1 0,1-1 0,0 1 0,0 1 0,-1 8 0,1-1 0,2 21 0,-1-16 0,0 12 0,-1 197 0,0-222 0,-1 1 0,1-1 0,0 0 0,-1 0 0,1 0 0,-1 0 0,0 0 0,0 0 0,0 0 0,0-1 0,0 1 0,0 0 0,0 0 0,-1-1 0,-2 4 0,4-5 0,-1 0 0,1 1 0,-1-1 0,1 0 0,-1 1 0,1-1 0,-1 0 0,1 0 0,-1 0 0,1 0 0,-1 1 0,1-1 0,-1 0 0,0 0 0,1 0 0,-1 0 0,1 0 0,-1 0 0,1-1 0,-1 1 0,1 0 0,-1 0 0,0 0 0,0-1 0,-1 0 0,1 0 0,0 0 0,0 0 0,0 0 0,0 0 0,0 0 0,0 0 0,0 0 0,1 0 0,-1-1 0,0 1 0,0-2 0,-8-20 0,1 0 0,2 0 0,0 0 0,2-1 0,0 0 0,0-47 0,3 68 0,0 0 0,0-1 0,0 1 0,-1 0 0,1 0 0,-1 0 0,0 0 0,0 0 0,0 0 0,0 0 0,0 1 0,0-1 0,-4-2 0,1 0 0,0 1 0,0-1 0,-1 1 0,0 0 0,1 1 0,-7-3 0,1 3 0,1 1 0,0 0 0,0 1 0,-1 0 0,1 0 0,-1 1 0,-19 3 0,-9-1 0,27-2 0,0 0 0,0 0 0,0 1 0,-22 4 0,30-4 0,0 0 0,0 1 0,0 0 0,0 0 0,0 0 0,0 0 0,0 1 0,1-1 0,-1 1 0,1 0 0,0 0 0,-1 0 0,2 0 0,-4 5 0,1 0 0,0 0 0,1 0 0,0 1 0,0-1 0,1 1 0,0 0 0,1 0 0,0 0 0,0 0 0,0 14 0,1 7 0,4 57 0,-2-82 0,0 0 0,0 0 0,0 0 0,1-1 0,0 1 0,0-1 0,0 1 0,1-1 0,0 0 0,-1 1 0,1-1 0,1-1 0,-1 1 0,1 0 0,4 3 0,-4-3 0,1-1 0,-1 1 0,1-1 0,0 0 0,0-1 0,0 1 0,0-1 0,0 0 0,0 0 0,1 0 0,-1-1 0,1 0 0,7 1 0,13-1 0,-8 0 0,1-1 0,-1-1 0,0 0 0,31-6 0,-44 4 0,0 1 0,0-1 0,0 0 0,0-1 0,-1 1 0,1-1 0,-1 0 0,0 0 0,0 0 0,3-6 0,17-15 0,-18 21 0,-1 0 0,0-1 0,0 0 0,0 0 0,-1-1 0,0 1 0,0-1 0,0 0 0,-1 0 0,1-1 0,2-9 0,-7 31 0,1-12 0,0-1 0,0 1 0,0-1 0,0 0 0,-1 1 0,1-1 0,-1 0 0,1 0 0,-1 1 0,0-1 0,0 0 0,0 0 0,0 0 0,0 0 0,-1 0 0,1 0 0,-1 0 0,-1 2 0,-1-1 0,-1 1 0,1 0 0,0 1 0,0-1 0,0 1 0,1 0 0,-1-1 0,1 2 0,0-1 0,1 0 0,-4 9 0,4-8 0,0-1 0,0 0 0,0 0 0,-1-1 0,0 1 0,0 0 0,0-1 0,0 0 0,-1 1 0,1-1 0,-1-1 0,0 1 0,-1 0 0,1-1 0,0 0 0,-1 0 0,0-1 0,0 1 0,0-1 0,0 0 0,-7 2 0,-7 0 0,0-1 0,0-1 0,-1 0 0,-33-3 0,30 0 0,-1 2 0,-23 3 0,44-4 0,0 1 0,1-1 0,-1 1 0,1 0 0,0 0 0,-1 0 0,1 1 0,0-1 0,-1 1 0,1-1 0,0 1 0,0-1 0,0 1 0,0 0 0,1 0 0,-1 0 0,1 0 0,-1 1 0,1-1 0,-1 0 0,1 0 0,0 1 0,0-1 0,0 1 0,1-1 0,-1 1 0,0 0 0,1 3 0,-2 7 0,2 1 0,-1-1 0,2 0 0,2 18 0,-3-29 0,1 1 0,0-1 0,-1 0 0,1 0 0,0 0 0,0 0 0,0 0 0,1 0 0,-1 0 0,0 0 0,1 0 0,-1 0 0,1-1 0,0 1 0,-1-1 0,1 1 0,0-1 0,0 1 0,0-1 0,0 0 0,0 0 0,0 0 0,0 0 0,0-1 0,1 1 0,-1-1 0,0 1 0,3 0 0,8 1 0,1-1 0,-1 0 0,22-1 0,-27-1 0,14 2 0,30 4 0,-34-2 0,0-2 0,35 0 0,-51-1 0,-1-1 0,1 1 0,-1 0 0,0-1 0,1 1 0,-1-1 0,0 0 0,1 1 0,-1-1 0,0 0 0,0 0 0,0 0 0,1 0 0,-1 0 0,0 0 0,-1 0 0,1 0 0,0-1 0,0 1 0,0 0 0,-1 0 0,1-1 0,0-1 0,11-41 0,-6 17 0,-2 16 0,-1-1 0,-1 0 0,3-22 0,-5 25 0,1 1 0,0 0 0,0 0 0,1 1 0,0-1 0,0 0 0,1 0 0,0 1 0,0 0 0,7-11 0,6-5 0,37-54 0,-51 75 0,0-1 0,0 1 0,0 0 0,0 0 0,0 0 0,0 0 0,0 0 0,1 0 0,-1 0 0,0 1 0,1-1 0,0 1 0,-1 0 0,4-1 0,-5 2 0,0-1 0,0 1 0,0 0 0,0 0 0,0 0 0,0 0 0,0 0 0,0 0 0,0 0 0,0 0 0,0 0 0,0 0 0,0 1 0,0-1 0,0 0 0,0 1 0,0-1 0,0 1 0,-1-1 0,1 1 0,0-1 0,0 1 0,0-1 0,-1 1 0,1 0 0,0 0 0,0-1 0,-1 1 0,1 0 0,-1 0 0,1 0 0,-1 0 0,1 0 0,-1 0 0,0 0 0,1-1 0,-1 1 0,0 0 0,0 0 0,0 0 0,1 0 0,-1 2 0,2 19 0,-1 0 0,-1 0 0,-4 30 0,4-50 0,-1 0 0,1 0 0,-1 0 0,1-1 0,-1 1 0,0 0 0,1 0 0,-1-1 0,0 1 0,0-1 0,0 1 0,-1-1 0,1 1 0,0-1 0,-1 0 0,1 0 0,0 1 0,-1-1 0,1 0 0,-1 0 0,0 0 0,1-1 0,-1 1 0,0 0 0,1-1 0,-1 1 0,0-1 0,0 1 0,0-1 0,0 0 0,-1 0 0,-9 1 0,0 0 0,0-1 0,-21-3 0,22 1 0,9 2 0,1 0 0,-1 0 0,0 0 0,1-1 0,-1 1 0,1-1 0,0 1 0,-1-1 0,1 0 0,-1 1 0,1-1 0,0 0 0,-1 0 0,1 0 0,0 0 0,0 0 0,0 0 0,0-1 0,0 1 0,0 0 0,0 0 0,0-1 0,0 1 0,1-1 0,-1 1 0,1 0 0,-1-1 0,1 1 0,-1-1 0,1 0 0,0 1 0,0-1 0,0 1 0,0-1 0,0 1 0,0-1 0,0-2 0,0 2 0,1-1 0,-1 1 0,1 0 0,-1-1 0,1 1 0,0-1 0,0 1 0,0 0 0,0 0 0,0 0 0,1 0 0,-1-1 0,1 2 0,-1-1 0,1 0 0,0 0 0,0 0 0,-1 1 0,1-1 0,0 1 0,1 0 0,-1-1 0,3 0 0,12-1 0,14-1 0,-30 4 0,-1 0 0,1-1 0,0 1 0,-1 0 0,1 0 0,-1 0 0,1-1 0,0 1 0,-1 0 0,1 0 0,-1-1 0,1 1 0,-1-1 0,1 1 0,-1 0 0,1-1 0,-1 1 0,0-1 0,1 1 0,-1-1 0,0 1 0,1-1 0,-1 0 0,0 1 0,0-1 0,1 1 0,-1-1 0,0 1 0,0-1 0,0 0 0,0 1 0,0-1 0,0 0 0,0 1 0,0-2 0,0 1 0,-1 0 0,0 0 0,0 0 0,1 0 0,-1 0 0,0 0 0,0 0 0,0 0 0,0 0 0,0 1 0,0-1 0,0 0 0,0 1 0,0-1 0,0 0 0,0 1 0,-1 0 0,1-1 0,0 1 0,0 0 0,-1-1 0,1 1 0,0 0 0,0 0 0,-1 0 0,1 0 0,0 0 0,-2 1 0,2-1 0,-1 0 0,0 0 0,0 0 0,0 0 0,1 0 0,-1 1 0,0-1 0,0 1 0,1-1 0,-1 1 0,0 0 0,1 0 0,-1-1 0,1 1 0,-1 0 0,1 1 0,0-1 0,-1 0 0,-1 3 0,2-3 0,0 0 0,1 0 0,-1 0 0,1 0 0,-1 1 0,1-1 0,-1 0 0,1 0 0,0 1 0,0-1 0,0 0 0,0 1 0,0-1 0,0 0 0,0 1 0,0-1 0,0 0 0,0 1 0,1-1 0,-1 0 0,1 0 0,0 3 0,0-3 0,0 1 0,1-1 0,-1 0 0,0 0 0,1 0 0,-1 0 0,1 0 0,-1 0 0,1 0 0,-1-1 0,1 1 0,0-1 0,-1 1 0,1-1 0,2 1 0,5 0 0,1 0 0,0 0 0,-1-1 0,20-3 0,-28 3-114,1 0 1,-1 0-1,0-1 0,1 1 0,-1-1 1,0 1-1,1-1 0,-1 1 0,0-1 1,0 0-1,2-1 0,2-3-6712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0:44.58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 1 24575,'1'35'0,"2"0"0,7 37 0,-9-69 0,0 1 0,1-1 0,-1 0 0,1 0 0,-1-1 0,1 1 0,0 0 0,0-1 0,3 4 0,12 19 0,-15-21 0,2 1 0,-1-1 0,0 0 0,1 0 0,5 4 0,1 2 0,-14-17 0,-1-1 0,2 0 0,-1-1 0,1 1 0,0-1 0,1 1 0,-2-14 0,0 6 0,0 1 0,-1-1 0,-7-15 0,8 24-151,0-1-1,0 1 0,-1 0 0,0 0 1,0 1-1,-1-1 0,1 1 1,-9-6-1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1:00.29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267 313 24575,'-143'-5'0,"61"5"0,48 0 0,27 0 0,9 0 0,74-1 0,81 2 0,-142 1 0,-10-1 0,-1 0 0,1-1 0,-1 1 0,1-1 0,-1 0 0,6-1 0,-9 0 0,0 1 0,1 0 0,-1-1 0,0 0 0,1 1 0,-1-1 0,0 0 0,0 1 0,0-1 0,0 0 0,0 0 0,0 0 0,0 0 0,0 0 0,0 0 0,0 0 0,-1 0 0,1 0 0,0 0 0,-1-1 0,1 1 0,0 0 0,-1-1 0,0 1 0,1-2 0,2-4 0,0 0 0,0 0 0,1 1 0,0-1 0,0 1 0,6-7 0,13-22 0,-15 20 0,0 2 0,1-1 0,1 1 0,0 0 0,0 1 0,1 0 0,1 1 0,0 0 0,0 1 0,1 0 0,0 1 0,29-14 0,-40 21 0,-1-1 0,1 1 0,-1 0 0,1-1 0,-1 1 0,0-1 0,0 0 0,0 1 0,0-1 0,1-4 0,-2 8 0,-3 11 0,2-9 16,1-1-1,-1 1 1,0-1-1,0 1 1,0-1-1,-1 0 1,1 0-1,-1 0 1,1 0-1,-1 0 1,0 0-1,0 0 1,1 0-1,-1-1 1,0 1-1,-1-1 1,1 1 0,0-1-1,0 0 1,-1 0-1,-2 1 1,-1 1-260,-1-1 0,1-1 0,-1 1 0,1-1 1,-1 0-1,-12 0 0,14-1-6582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1:05.79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9 117 24575,'1'-30'0,"0"21"0,0 0 0,-1 0 0,0 0 0,-1 0 0,0 0 0,0 0 0,-5-15 0,3 69 0,3 26-1365,0-67-5461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1:22.01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109 14 24575,'-61'0'0,"38"0"0,21 0 0,10 0 0,4 0 0,-1 1 0,0 0 0,0 1 0,0 0 0,20 6 0,-25-7 0,-1 0 0,0 0 0,0 0 0,1-1 0,-1 0 0,0 0 0,1-1 0,-1 1 0,0-1 0,0 0 0,0-1 0,1 1 0,-1-1 0,-1 0 0,9-5 0,-17 8 0,-1-1 0,1 0 0,-1 0 0,1 0 0,-1-1 0,1 0 0,-1 0 0,-7-2 0,-9-2 0,-9 2-88,-48 2 0,51 1-1101,23 0-5637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1:27.37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34 199 24575,'-4'-5'0,"0"0"0,1 0 0,-1 0 0,1-1 0,1 0 0,-1 1 0,1-1 0,0 0 0,0 0 0,1 0 0,0-1 0,0 1 0,0 0 0,1 0 0,0-1 0,0 1 0,0 0 0,1 0 0,0-1 0,2-7 0,-2 11 0,-1 0 0,1 1 0,0-1 0,0 1 0,0-1 0,0 1 0,0-1 0,1 1 0,-1 0 0,1 0 0,-1-1 0,1 1 0,0 0 0,0 0 0,0 1 0,0-1 0,2-1 0,1 1 0,-1 0 0,1 0 0,-1 1 0,1 0 0,0 0 0,-1 0 0,1 0 0,7 1 0,9-7 340,1 0-2045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1:31.29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37 24575,'4'-3'0,"-1"0"0,1 1 0,0-1 0,0 1 0,0 0 0,0 0 0,1 1 0,-1-1 0,0 1 0,1 0 0,-1 0 0,1 0 0,-1 1 0,1-1 0,-1 1 0,10 1 0,28-4 0,-30-1 0,-7 3 0,0-1 0,0 1 0,-1 0 0,1 1 0,5-1 0,-8 1 0,-1 0 0,0 0 0,0 0 0,0 1 0,0-1 0,0 0 0,0 0 0,0 1 0,0-1 0,0 1 0,0-1 0,0 1 0,0-1 0,-1 1 0,1 0 0,0-1 0,0 1 0,0 0 0,-1 0 0,1-1 0,0 1 0,-1 0 0,1 0 0,-1 0 0,1 0 0,-1 0 0,1 0 0,-1 1 0,3 3 0,-1 0 0,1 0 0,0 0 0,0-1 0,1 0 0,-1 0 0,1 0 0,0 0 0,0 0 0,5 3 0,4 5 0,0-1 0,-11-10 0,-1 0 0,1 0 0,-1 0 0,1 0 0,-1 1 0,0-1 0,1 1 0,-1-1 0,0 1 0,0-1 0,0 1 0,0-1 0,0 1 0,0 0 0,-1 0 0,1 0 0,0-1 0,-1 1 0,0 0 0,1 0 0,-1 0 0,0 0 0,0 0 0,0 2 0,0-3 0,0 1 0,0-1 0,0 0 0,0 1 0,0-1 0,0 1 0,0-1 0,0 0 0,-1 1 0,1-1 0,0 0 0,-1 0 0,1 1 0,-1-1 0,0 0 0,1 0 0,-1 0 0,0 1 0,0-1 0,0 0 0,1 0 0,-1 0 0,0 0 0,-2 1 0,0-1 0,-1 0 0,1-1 0,0 1 0,-1-1 0,1 1 0,-1-1 0,1 0 0,-7-1 0,-37-1 0,18 0 0,-40 2 0,67 0 0,1 0 0,-1 0 0,0 1 0,1-1 0,-1 1 0,1-1 0,-1 1 0,0-1 0,1 1 0,-1 0 0,1 0 0,0 0 0,-1 0 0,1 0 0,0 0 0,0 0 0,-1 0 0,1 0 0,0 1 0,0-1 0,0 1 0,0-1 0,0 2 0,-2 3 0,1 0 0,1 0 0,-1 0 0,-1 12 0,-2 7 0,5-25-28,0 0-1,-1 0 1,1 1-1,0-1 1,0 0 0,0 0-1,0 0 1,0 0-1,0 1 1,-1-1-1,1 0 1,0 0-1,0 0 1,0 0 0,0 0-1,-1 0 1,1 0-1,0 1 1,0-1-1,0 0 1,-1 0-1,1 0 1,0 0 0,0 0-1,-1 0 1,1 0-1,0 0 1,0 0-1,0 0 1,-1 0-1,1 0 1,0 0 0,0 0-1,0 0 1,-1-1-1,1 1 1,0 0-1,0 0 1,0 0-1,-1 0 1,1 0 0,0 0-1,0 0 1,0-1-1,0 1 1,0 0-1,-1 0 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1:38.28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1 122 24575,'6'1'0,"0"-1"0,0 1 0,0 1 0,0-1 0,0 1 0,0 0 0,0 0 0,-1 1 0,8 4 0,48 33 0,-44-27 0,108 71 0,-124-84 0,-1-1 0,1 1 0,-1 0 0,1-1 0,-1 1 0,1-1 0,-1 1 0,0-1 0,1 0 0,-1 1 0,0-1 0,1 1 0,-1-1 0,0 1 0,0-1 0,0 0 0,0 1 0,1-1 0,-1 0 0,0 1 0,0-1 0,0 0 0,0 1 0,-1-2 0,3-20 0,0 0 0,-1 10 0,0-1 0,-1 1 0,-1-1 0,-2-18 0,1 27 0,1 1 0,-1-1 0,0 1 0,0-1 0,0 1 0,0 0 0,-1 0 0,1-1 0,-1 2 0,0-1 0,0 0 0,0 1 0,0-1 0,0 1 0,-1 0 0,1 0 0,-1 0 0,1 0 0,-5 0 0,-19-11 0,24 11 0,0 0 0,0 0 0,0 1 0,0-1 0,0 1 0,-1 0 0,1 0 0,0 0 0,-1 0 0,1 1 0,-7-1 0,-5 1 0,8-1 0,1 1 0,0 1 0,0-1 0,-1 1 0,1 0 0,-8 2 0,12-2 0,0 0 0,0 0 0,1 0 0,-1 0 0,0 0 0,0 0 0,1 1 0,-1-1 0,1 1 0,-1-1 0,1 1 0,0 0 0,0-1 0,-1 1 0,1 0 0,0 0 0,0 0 0,1 0 0,-1 0 0,0 0 0,1 0 0,-1 0 0,1 3 0,0-5 0,0 1 0,0 0 0,-1 0 0,1 0 0,0-1 0,0 1 0,0 0 0,-1 0 0,1 0 0,0-1 0,-1 1 0,1 0 0,0 0 0,-1-1 0,1 1 0,-1 0 0,1-1 0,-1 1 0,0-1 0,1 1 0,-1-1 0,0 1 0,1-1 0,-1 1 0,0-1 0,1 0 0,-1 1 0,0-1 0,0 0 0,0 1 0,0-1 0,-2 0 0,0-1 0,0 1 0,1-1 0,-1 1 0,0-1 0,1 0 0,-1 0 0,-4-3 0,7 4 0,0-1 0,0 1 0,-1-1 0,1 1 0,0-1 0,0 1 0,0-1 0,-1 1 0,1-1 0,0 0 0,0 1 0,0-1 0,0 1 0,0-1 0,0 1 0,0-1 0,0 1 0,1-1 0,-1 0 0,0 1 0,0-1 0,0 1 0,1-1 0,-1 1 0,0-1 0,0 1 0,1-1 0,-1 1 0,0 0 0,1-1 0,-1 1 0,1-1 0,-1 1 0,0 0 0,2-1 0,14-18 0,-15 19 0,2-2 0,0-1 0,0 2 0,0-1 0,1 0 0,-1 1 0,0-1 0,1 1 0,-1 0 0,1 0 0,-1 0 0,7 0 0,-5 1 0,0-1 0,0 0 0,0-1 0,0 1 0,-1-1 0,7-3 0,7-6 0,-9 4 0,1 1 0,18-8 0,-26 13 0,1 0 0,0 0 0,0 0 0,0 0 0,0 0 0,0 1 0,0 0 0,0-1 0,0 1 0,0 0 0,0 1 0,0-1 0,0 0 0,0 1 0,4 1 0,-4 0 0,0 0 0,0 0 0,0 0 0,0 0 0,0 1 0,-1-1 0,1 1 0,-1 0 0,0 0 0,0 0 0,0 0 0,0 0 0,0 0 0,-1 0 0,1 1 0,-1-1 0,0 0 0,1 8 0,12 21 0,-11-26 0,0 1 0,0-1 0,-1 0 0,0 1 0,0-1 0,-1 1 0,0 0 0,1 7 0,-1 57 0,-2-41 0,1-21-1365,0-5-5461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1:41.8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24575,'0'1'0,"0"0"0,1 1 0,0 1 0,0 0 0,0 0 0,2 1 0,-1 1 0,0 0 0,-1 0 0,0 1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1:43.75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114 1 24575,'-2'4'0,"0"-1"0,0 1 0,-1-1 0,1 1 0,-1-1 0,0 0 0,0 0 0,0 0 0,-7 5 0,-8 4 0,16-10 0,-1-1 0,1 1 0,-1 0 0,1-1 0,0 1 0,0 0 0,0 1 0,0-1 0,0 0 0,0 0 0,0 1 0,1-1 0,-1 1 0,1 0 0,0-1 0,0 1 0,0 0 0,0 0 0,-1 5 0,-6 13 342,8-20-372,0-1 1,-1 0-1,1 1 1,0-1-1,0 0 1,-1 1 0,1-1-1,0 0 1,0 0-1,-1 0 1,1 1-1,0-1 1,-1 0 0,1 0-1,0 0 1,-1 0-1,1 1 1,0-1 0,-1 0-1,1 0 1,-1 0-1,1 0 1,0 0-1,-1 0 1,1 0 0,0 0-1,-1 0 1,1 0-1,-1 0 1,1-1-1,0 1 1,-1 0 0,1 0-1,0 0 1,-1 0-1,1 0 1,0-1-1,-1 1 1,1 0 0,0 0-1,0-1 1,-1 1-1,1 0 1,0 0-1,0-1 1,-1 1 0,1 0-1,0-1 1,0 1-1,0 0 1,0-1-1,-1 1 1,1 0 0,0-1-1,0 1 1,0-1-1,0 1 1,-2-5-6797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1:46.72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38:55.30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305 353 24575,'-15'0'0,"10"1"0,-1-1 0,1 0 0,-1 0 0,1-1 0,-1 0 0,1 0 0,-7-2 0,10 2 0,0 0 0,0 0 0,1 0 0,-1 0 0,0-1 0,1 1 0,-1-1 0,1 1 0,0-1 0,-1 0 0,1 1 0,0-1 0,0 0 0,0 0 0,0 0 0,0 0 0,0 0 0,1 0 0,-1 0 0,1 0 0,-1 0 0,1-4 0,-4-26 0,4 26 0,0 0 0,-1-1 0,0 1 0,0 0 0,0 0 0,-1-1 0,0 1 0,0 0 0,-1 1 0,0-1 0,-4-7 0,-23-23 0,24 30 0,0 0 0,1-1 0,0 1 0,0-1 0,1 0 0,0 0 0,0 0 0,0-1 0,-4-14 0,7 19 23,0-1 0,-1 1 0,1-1-1,-1 1 1,0 0 0,0 0 0,0 0-1,0 0 1,-1 0 0,1 0 0,-1 0-1,0 1 1,0-1 0,-5-2 0,2 1-267,-1 0 0,1 1 0,-1-1 0,0 2 1,0-1-1,-11-2 0,8 3-6582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1:47.89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1:49.41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1:50.65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2:15.02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24575,'3'3'23,"-1"0"0,1 0 0,-1 1 0,0-1 0,0 1 0,0-1 0,0 1 0,-1-1 0,1 1 0,-1 0-1,0 0 1,0 0 0,0 5 0,0 7-385,0 31 1,-1-27-602,0-15-5863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2:16.93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24575,'7'9'0,"0"1"0,0-1 0,-1 1 0,0 0 0,-1 1 0,0-1 0,3 14 0,2 36-1365,-8-55-5461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2:28.72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 0 24575,'-9'84'0,"9"-79"-1365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42:31.00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58 0 24575,'-1'1'0,"0"0"0,-1 0 0,1 0 0,0 1 0,1-1 0,-1 0 0,0 1 0,0-1 0,0 0 0,1 1 0,-1-1 0,1 1 0,-1-1 0,1 1 0,0-1 0,-1 1 0,1 2 0,-3 6 0,-11 6 0,13-15 0,-1 0 0,1 0 0,0 0 0,-1 1 0,1-1 0,0 1 0,0-1 0,0 1 0,0-1 0,0 1 0,0-1 0,0 3 0,-4 9 193,3-10-366,1 0-1,0 0 1,0 0 0,0 0 0,1 0 0,-1 1 0,1-1 0,-1 5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8-07T08:31:17.17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1,'3286'0,"-3233"2,89 17,-83-9,63 1,13-12,46 3,-161 0,0 1,25 8,-12-2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8-07T08:31:20.44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93,'2242'0,"-2203"-3,0-1,0-2,0-2,46-15,-34 9,82-13,-22 20,138 8,-102 2,-97-3,-8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8-07T08:31:32.94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0,'1887'0,"-1859"2,0 1,55 13,8 1,-59-14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39:04.07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514 249 24575,'-6'0'0,"1"-1"0,-1 1 0,1-1 0,0-1 0,0 1 0,-1-1 0,1 1 0,0-2 0,0 1 0,-7-5 0,-3-3 0,-26-23 0,28 21 0,-26-16 0,34 25 0,-1 0 0,1 1 0,-1 0 0,0 0 0,1 0 0,-1 1 0,0 0 0,-11-1 0,-51 3 0,28 1 0,32-2 0,0 1 0,-1 0 0,1 0 0,0 1 0,0 0 0,-1 1 0,2-1 0,-1 2 0,0-1 0,1 1 0,-13 8 0,-40 13 0,60-25 0,0 0 0,0 0 0,0 0 0,-1 0 0,1 0 0,0 0 0,0 0 0,0 0 0,0 0 0,0 0 0,0 0 0,0 0 0,-1 0 0,1 0 0,0 0 0,0 0 0,0 1 0,0-1 0,0 0 0,0 0 0,0 0 0,0 0 0,0 0 0,0 0 0,0 0 0,0 0 0,0 1 0,0-1 0,0 0 0,-1 0 0,1 0 0,0 0 0,0 0 0,0 0 0,0 1 0,0-1 0,1 0 0,-1 0 0,0 0 0,0 0 0,0 0 0,0 0 0,0 1 0,0-1 0,0 0 0,0 0 0,0 0 0,0 0 0,0 0 0,0 0 0,0 0 0,0 0 0,0 0 0,1 1 0,-1-1 0,0 0 0,10 3 0,14 0 0,220-2 0,-115-2 0,-71 7 0,-18 0 0,7 4 0,-40-8 0,1 1 0,0-2 0,0 1 0,0-1 0,0 0 0,0-1 0,10 0 0,-15-1 0,0 0 0,0-1 0,0 1 0,-1 0 0,1-1 0,0 0 0,-1 1 0,1-1 0,-1 0 0,0-1 0,1 1 0,-1 0 0,0-1 0,0 1 0,-1-1 0,1 1 0,0-1 0,-1 0 0,0 0 0,0 0 0,2-3 0,2-11 0,0 0 0,5-25 0,-8 32 0,-1 3 0,0 1 0,1 0 0,0-1 0,1 1 0,4-9 0,-6 13 0,0 0 0,1 1 0,-1-1 0,0 0 0,1 0 0,-1 1 0,1-1 0,0 0 0,-1 1 0,1 0 0,0-1 0,0 1 0,0 0 0,0 0 0,0 0 0,0 0 0,0 1 0,0-1 0,3 0 0,46-10 0,-39 8 0,1 0 0,-1 0 0,1 2 0,14-1 0,-18 2-1365,-1 0-5461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8-07T08:31:36.37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0,'2978'0,"-2926"0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8-07T08:31:39.31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44,'1189'0,"-1123"-3,70-12,-15 1,488 3,-388 13,77-3,-253 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8-07T08:31:43.60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0,'7'0,"10"0,10 0,6 0,6 0,4 0,1 0,1 0,0 0,-1 0,1 0,-1 0,-1 0,0 0,1 0,6 0,-4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8-07T08:31:46.25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45,'49'-11,"94"-8,50 11,-119 7,690-4,-478 5,-247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8-07T08:31:52.43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0,'3126'0,"-3081"0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8-07T08:31:55.69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88,'22'-1,"40"-7,-7 0,1478-62,-921 71,-574-1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8-07T08:32:19.05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1,'3335'0,"-3289"0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8-07T08:32:29.79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0,'822'0,"-790"2,-1 1,0 2,0 1,40 13,10 2,71 9,-94-13,1-4,0-2,101 6,446-17,-263-2,559 2,-864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8-07T08:34:12.29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39:13.84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0 266 24575,'64'2'0,"66"-4"0,-128 2 0,0-1 0,0 1 0,-1-1 0,1 1 0,0-1 0,0 0 0,-1 1 0,1-1 0,0 0 0,-1 0 0,1 0 0,-1-1 0,1 1 0,-1 0 0,0-1 0,1 1 0,-1 0 0,0-1 0,0 0 0,0 1 0,0-1 0,0 0 0,-1 1 0,2-3 0,1-6 0,0 1 0,-1-1 0,2-15 0,1-2 0,-3 22 0,0 0 0,0 0 0,1 0 0,0 0 0,-1 0 0,2 1 0,-1-1 0,0 1 0,6-5 0,1-1 0,0 1 0,19-12 0,20-12 0,-45 31 0,0-1 0,1 1 0,-1 0 0,0 0 0,1 0 0,0 1 0,5-2 0,-43 2 0,1 0 0,-35-7 0,67 8 0,-26-2 75,-45 2 0,28 1-1590,37-1-5311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39:33.62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326 257 24575,'-16'-9'0,"-28"-13"0,-10-6 0,30 13 0,0-2 0,1 0 0,0-2 0,1 0 0,-32-39 0,14 10 0,39 48 0,1 0 0,0 0 0,0 0 0,0 0 0,0 0 0,0 0 0,0 0 0,0 0 0,0-1 0,0 1 0,0 0 0,0 0 0,0 0 0,0 0 0,0 0 0,0 0 0,0-1 0,0 1 0,0 0 0,0 0 0,0 0 0,0 0 0,0 0 0,0 0 0,0 0 0,0-1 0,0 1 0,0 0 0,0 0 0,0 0 0,0 0 0,0 0 0,0 0 0,0 0 0,1 0 0,-1-1 0,0 1 0,0 0 0,0 0 0,0 0 0,0 0 0,0 0 0,0 0 0,0 0 0,1 0 0,-1 0 0,0 0 0,0 0 0,0 0 0,10 0 0,9 3 0,-9 2 0,1 0 0,-1 0 0,0 1 0,0 1 0,-1-1 0,0 1 0,10 11 0,-8-8 0,1-1 0,0 0 0,25 15 0,33 6 0,0-2 0,2-4 0,120 25 0,-189-49 0,1 1 0,1 0 0,-1 0 0,1 0 0,-1-1 0,1 1 0,6-2 0,-10 1 0,0 0 0,0-1 0,0 1 0,0 0 0,0-1 0,0 1 0,1-1 0,-1 0 0,0 1 0,0-1 0,-1 0 0,1 1 0,0-1 0,0 0 0,0 0 0,0 0 0,-1 0 0,1 0 0,0 0 0,-1 0 0,1 0 0,-1 0 0,1 0 0,-1 0 0,0-1 0,1 1 0,-1 0 0,0-2 0,2-10 0,-1-1 0,0 0 0,-1 0 0,0 0 0,-6-28 0,2 9 0,4 31 0,0 1 0,0 0 0,0 0 0,0 0 0,0 0 0,0 0 0,0 0 0,0 0 0,0 0 0,0-1 0,1 1 0,-1 0 0,0 0 0,1 0 0,-1 0 0,1 0 0,-1 0 0,1 0 0,0-1 0,0 2 0,0 0 0,-1-1 0,1 1 0,0 0 0,-1-1 0,1 1 0,0 0 0,-1 0 0,1-1 0,0 1 0,0 0 0,-1 0 0,1 0 0,0 0 0,0 0 0,-1 0 0,1 0 0,0 0 0,0 0 0,1 1 0,1 0 0,0 0 0,0 1 0,0-1 0,0 1 0,-1-1 0,1 1 0,0 0 0,-1 0 0,1 0 0,-1 1 0,4 3 0,-2 2 0,0-1 0,0 1 0,-1 1 0,0-1 0,3 10 0,-4-7 0,2-1 0,0 0 0,0 0 0,7 12 0,-10-20 0,0 0 0,1 0 0,0 0 0,-1 0 0,1 0 0,0 0 0,0-1 0,0 1 0,0 0 0,0-1 0,0 0 0,1 1 0,-1-1 0,0 0 0,1 0 0,-1 0 0,1-1 0,-1 1 0,1-1 0,-1 1 0,1-1 0,2 0 0,-2 0 0,-1-1 0,0 1 0,1-1 0,-1 0 0,0 0 0,1 0 0,-1 0 0,0 0 0,0-1 0,0 1 0,0-1 0,0 1 0,0-1 0,-1 0 0,1 1 0,0-1 0,-1 0 0,0 0 0,1 0 0,-1 0 0,0-1 0,0 1 0,0 0 0,1-4 0,1-2 0,1-1 0,-2 0 0,1 0 0,-1-1 0,1-10 0,-4-5 0,0 21 0,1 0 0,-1 0 0,1 0 0,0-1 0,1 1 0,-1 0 0,1 0 0,1-7 0,-1 10 0,-1 0 0,0 1 0,1-1 0,-1 1 0,0-1 0,1 1 0,-1-1 0,1 1 0,-1 0 0,1-1 0,-1 1 0,1-1 0,0 1 0,-1 0 0,1 0 0,-1-1 0,1 1 0,0 0 0,-1 0 0,1 0 0,0 0 0,-1-1 0,1 1 0,0 0 0,-1 0 0,1 0 0,-1 1 0,1-1 0,0 0 0,-1 0 0,1 0 0,0 0 0,-1 1 0,1-1 0,-1 0 0,1 0 0,0 1 0,-1-1 0,1 1 0,-1-1 0,1 0 0,-1 1 0,1 0 0,21 21 0,-19-16 0,0 0 0,0 0 0,0 0 0,-1 1 0,0-1 0,0 0 0,-1 1 0,1 9 0,0 4 0,-3 29 0,0-18 0,1-30 0,0-1 0,0 1 0,0 0 0,0-1 0,0 1 0,0 0 0,0 0 0,0-1 0,0 1 0,0 0 0,0-1 0,0 1 0,0 0 0,0-1 0,1 1 0,-1-1 0,0 1 0,1 0 0,-1-1 0,0 1 0,1-1 0,-1 1 0,0-1 0,1 1 0,-1-1 0,1 1 0,-1-1 0,1 1 0,-1-1 0,1 0 0,0 1 0,-1-1 0,1 0 0,-1 1 0,1-1 0,0 0 0,-1 0 0,1 0 0,0 1 0,-1-1 0,1 0 0,0 0 0,1 0 0,0-1 0,-1 1 0,1-1 0,0 0 0,0 0 0,0 0 0,-1 0 0,1 0 0,0 0 0,-1 0 0,1 0 0,-1-1 0,0 1 0,1 0 0,-1-1 0,2-2 0,8-15 0,0-1 0,15-38 0,-19 39 0,0 1 0,2 1 0,0-1 0,18-23 0,-26 39 0,-1 1 0,1 0 0,0 0 0,0 0 0,0 0 0,0 0 0,0 0 0,0 0 0,0 0 0,0 0 0,0 0 0,0 1 0,0-1 0,1 0 0,-1 1 0,0-1 0,0 1 0,1-1 0,-1 1 0,0 0 0,1-1 0,-1 1 0,1 0 0,-1 0 0,0 0 0,1 0 0,-1 0 0,1 0 0,-1 1 0,0-1 0,1 0 0,-1 1 0,0-1 0,1 1 0,-1-1 0,0 1 0,2 1 0,-1 0 0,0 0 0,1 0 0,-1 0 0,-1 1 0,1-1 0,0 1 0,-1-1 0,1 1 0,-1 0 0,0 0 0,0-1 0,0 1 0,0 0 0,0 0 0,-1 0 0,1 3 0,-2 123 0,1-128 0,0-1 0,0 0 0,0 1 0,0-1 0,0 1 0,0-1 0,0 0 0,1 1 0,-1-1 0,0 0 0,0 1 0,0-1 0,0 1 0,1-1 0,-1 0 0,0 0 0,0 1 0,1-1 0,-1 0 0,0 1 0,0-1 0,1 0 0,-1 0 0,0 1 0,1-1 0,-1 0 0,0 0 0,1 0 0,-1 0 0,0 1 0,1-1 0,-1 0 0,1 0 0,-1 0 0,0 0 0,1 0 0,-1 0 0,1 0 0,-1 0 0,0 0 0,1 0 0,-1 0 0,0 0 0,1-1 0,-1 1 0,1 0 0,-1 0 0,0 0 0,1 0 0,-1-1 0,0 1 0,1 0 0,-1 0 0,1-1 0,25-18 0,-12 9 0,-13 9 0,0 1 0,0-1 0,0 0 0,0 1 0,1-1 0,-1 1 0,0-1 0,0 1 0,0 0 0,1-1 0,-1 1 0,0 0 0,1 0 0,-1 0 0,0 0 0,0 0 0,1 0 0,-1 0 0,0 1 0,1-1 0,-1 0 0,0 1 0,0-1 0,0 1 0,1-1 0,-1 1 0,0 0 0,0-1 0,0 1 0,0 0 0,0 0 0,0 0 0,0-1 0,0 1 0,-1 0 0,1 1 0,0-1 0,0 0 0,-1 0 0,1 0 0,-1 0 0,1 0 0,-1 1 0,1-1 0,-1 0 0,0 0 0,0 1 0,1 1 0,0 8 0,1 1 0,-1 0 0,-1 1 0,-1 14 0,0-13 0,1-12 31,0 0 0,0 0 0,0 0 0,0 0 0,-1 0 0,1 0 0,-1 0 0,1-1 1,-1 1-1,0 2 0,0-4-86,1 1-1,-1-1 1,1 1 0,-1-1 0,1 1 0,-1-1 0,1 0 0,-1 1 0,0-1 0,1 0 0,-1 1 0,1-1 0,-1 0 0,0 0 0,1 1 0,-1-1 0,0 0 0,1 0 0,-1 0 0,0 0-1,1 0 1,-1 0 0,0 0 0,1 0 0,-1 0 0,0-1 0,1 1 0,-1 0 0,0 0 0,0-1 0,-11-3-6771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11T12:39:37.57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25 198 24575,'-4'-5'0,"1"-1"0,-1-1 0,2 1 0,-1 0 0,-3-13 0,5 15 0,1 3 0,-1 0 0,1 0 0,0 1 0,0-1 0,0 0 0,-1 0 0,1 1 0,0-1 0,0 0 0,0 0 0,0 0 0,0 1 0,0-1 0,1 0 0,-1 0 0,0 0 0,0 1 0,0-1 0,1 0 0,-1 0 0,0 1 0,1-1 0,-1 0 0,1 1 0,-1-1 0,1 0 0,-1 1 0,2-1 0,-1 0 0,1 0 0,-1 0 0,1 0 0,0 1 0,-1-1 0,1 1 0,0-1 0,0 1 0,-1 0 0,1 0 0,0-1 0,2 2 0,3-1 0,0 0 0,0 1 0,0 1 0,0-1 0,12 5 0,-3 2 0,0 0 0,-1 2 0,24 17 0,-37-25 0,0-1 0,0 0 0,0 0 0,0 0 0,0 0 0,1 0 0,-1 0 0,0 0 0,1-1 0,-1 1 0,1-1 0,-1 0 0,0 1 0,1-1 0,4-1 0,-6 1 0,0 0 0,0 0 0,1-1 0,-1 1 0,0-1 0,0 1 0,1-1 0,-1 1 0,0-1 0,0 0 0,0 0 0,0 1 0,0-1 0,0 0 0,0 0 0,0 0 0,0 0 0,-1 0 0,1 0 0,0 0 0,-1-1 0,1 1 0,0 0 0,-1 0 0,0 0 0,1-1 0,-1 1 0,0 0 0,1-2 0,-1 0 0,0 1 0,0-1 0,1 0 0,0 1 0,-1-1 0,1 1 0,0 0 0,0-1 0,0 1 0,0-1 0,1 1 0,-1 0 0,0 0 0,1 0 0,0 0 0,-1 0 0,1 0 0,0 0 0,0 1 0,0-1 0,0 1 0,1-1 0,-1 1 0,0 0 0,1 0 0,-1 0 0,0 0 0,1 0 0,-1 0 0,1 1 0,-1-1 0,1 1 0,0 0 0,-1 0 0,1 0 0,-1 0 0,1 0 0,0 0 0,-1 1 0,1 0 0,2 0 0,-3 0 0,0 0 0,0 1 0,0-1 0,0 0 0,0 1 0,0-1 0,-1 1 0,1 0 0,-1-1 0,1 1 0,-1 0 0,0 0 0,0 0 0,1 0 0,-1 0 0,-1 0 0,1 0 0,0 0 0,0 1 0,-1-1 0,1 0 0,-1 3 0,2 7 0,0 1 0,0 18 0,-4 27 0,3-63 0,1 1 0,-1-1 0,1 1 0,0-1 0,0 1 0,4-7 0,11-27 0,-15 32 0,0 0 0,0 0 0,1 0 0,0 0 0,0 0 0,0 1 0,1-1 0,6-7 0,-7 9 0,0 1 0,0 0 0,1-1 0,-1 1 0,1 0 0,0 1 0,-1-1 0,1 1 0,1 0 0,-1 0 0,0 0 0,8-2 0,-11 4 0,0 0 0,-1 0 0,1 0 0,0 0 0,0 0 0,0 0 0,0 1 0,0-1 0,-1 0 0,1 0 0,0 1 0,0-1 0,-1 1 0,1-1 0,0 1 0,0-1 0,-1 1 0,1-1 0,0 1 0,-1 0 0,1-1 0,-1 1 0,1 0 0,-1-1 0,1 1 0,-1 0 0,0 0 0,1-1 0,-1 1 0,0 0 0,0 0 0,1 0 0,-1 0 0,0-1 0,0 1 0,0 0 0,0 1 0,2 39 0,-3-36 0,-1 66 0,19-112 0,-16 16 0,-1 22 0,0-1 0,0 1 0,0 0 0,1-1 0,-1 1 0,1 0 0,0 0 0,0-1 0,0 1 0,0 0 0,0 0 0,1 0 0,-1 0 0,1 0 0,0 0 0,0 1 0,3-4 0,17-18 0,-8 8 0,1 1 0,0 1 0,19-14 0,-32 26 0,0 1 0,-1 0 0,1 0 0,0 1 0,0-1 0,0 0 0,0 0 0,0 1 0,0-1 0,0 1 0,0 0 0,0 0 0,0-1 0,0 1 0,0 0 0,0 1 0,0-1 0,0 0 0,0 1 0,3 0 0,-3 0 0,-1 0 0,0-1 0,1 1 0,-1 0 0,0 0 0,0 0 0,1 0 0,-1 0 0,0 1 0,0-1 0,0 0 0,0 0 0,-1 1 0,1-1 0,0 0 0,0 1 0,-1-1 0,1 1 0,-1-1 0,1 1 0,-1-1 0,0 1 0,1-1 0,-1 1 0,0 2 0,0 4 0,0-1 0,0 1 0,-1-1 0,0 1 0,-2 7 0,2-12 0,-1 0 0,1 1 0,-1-1 0,0 0 0,0-1 0,0 1 0,0 0 0,0 0 0,-1-1 0,1 0 0,-1 1 0,0-1 0,-3 2 0,-43 31-1365,43-32-5461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DEB9216-564E-4906-A8E8-F43364D95AA1}" type="datetime1">
              <a:rPr lang="de-DE" smtClean="0"/>
              <a:t>16.08.2022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/>
              <a:t>Formatvorlagen des Textmasters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539446-6953-447E-A4E3-E7CFBF870046}" type="slidenum">
              <a:rPr lang="de-DE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1141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2752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7692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8769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8741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sser3"/>
          <p:cNvSpPr/>
          <p:nvPr/>
        </p:nvSpPr>
        <p:spPr bwMode="gray"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5" name="Himmel"/>
          <p:cNvSpPr/>
          <p:nvPr/>
        </p:nvSpPr>
        <p:spPr bwMode="white"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pic>
        <p:nvPicPr>
          <p:cNvPr id="6" name="Wasser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ltGray"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Wasser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hteck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05872" y="1309047"/>
            <a:ext cx="9602789" cy="2667000"/>
          </a:xfrm>
        </p:spPr>
        <p:txBody>
          <a:bodyPr rtlCol="0" anchor="b">
            <a:noAutofit/>
          </a:bodyPr>
          <a:lstStyle>
            <a:lvl1pPr algn="ctr">
              <a:defRPr sz="6000"/>
            </a:lvl1pPr>
          </a:lstStyle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05872" y="4038600"/>
            <a:ext cx="9601200" cy="990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de-DE" noProof="0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9C4B2B-448A-4B9F-AF13-9286554764E1}" type="datetime1">
              <a:rPr lang="de-DE" noProof="0" smtClean="0"/>
              <a:t>16.08.2022</a:t>
            </a:fld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274638"/>
            <a:ext cx="2628900" cy="5440362"/>
          </a:xfrm>
        </p:spPr>
        <p:txBody>
          <a:bodyPr vert="eaVert" rtlCol="0"/>
          <a:lstStyle/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8129B7-0B6E-4E92-97A6-BAA83AA86498}" type="datetime1">
              <a:rPr lang="de-DE" noProof="0" smtClean="0"/>
              <a:t>16.08.2022</a:t>
            </a:fld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  <a:lvl5pPr>
              <a:defRPr/>
            </a:lvl5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C3E6B7-DC6D-40A1-81E9-FA611014203F}" type="datetime1">
              <a:rPr lang="de-DE" noProof="0" smtClean="0"/>
              <a:t>16.08.2022</a:t>
            </a:fld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immel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293813" y="1309047"/>
            <a:ext cx="9601252" cy="2667000"/>
          </a:xfrm>
        </p:spPr>
        <p:txBody>
          <a:bodyPr rtlCol="0" anchor="b">
            <a:normAutofit/>
          </a:bodyPr>
          <a:lstStyle>
            <a:lvl1pPr algn="ctr">
              <a:defRPr sz="6000" b="0"/>
            </a:lvl1pPr>
          </a:lstStyle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7E7E68-A7A9-4EC8-8FDC-6423A1A6DFB7}" type="datetime1">
              <a:rPr lang="de-DE" noProof="0" smtClean="0"/>
              <a:t>16.08.2022</a:t>
            </a:fld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C4B548-1F8C-4D18-A27C-975B8D65F77A}" type="datetime1">
              <a:rPr lang="de-DE" noProof="0" smtClean="0"/>
              <a:t>16.08.2022</a:t>
            </a:fld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 rtlCol="0">
            <a:normAutofit/>
          </a:bodyPr>
          <a:lstStyle>
            <a:lvl1pPr rtl="0"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 rtlCol="0">
            <a:normAutofit/>
          </a:bodyPr>
          <a:lstStyle>
            <a:lvl1pPr rtl="0"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7FC907-9E19-4BED-9A80-AC36E32A2C04}" type="datetime1">
              <a:rPr lang="de-DE" noProof="0" smtClean="0"/>
              <a:t>16.08.2022</a:t>
            </a:fld>
            <a:endParaRPr lang="de-DE" noProof="0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BEA7F6-C000-463B-9E0F-A285D46BA597}" type="datetime1">
              <a:rPr lang="de-DE" noProof="0" smtClean="0"/>
              <a:t>16.08.2022</a:t>
            </a:fld>
            <a:endParaRPr lang="de-DE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immel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11B748-0E42-4F6F-A564-C3FCD9E5C591}" type="datetime1">
              <a:rPr lang="de-DE" noProof="0" smtClean="0"/>
              <a:t>16.08.2022</a:t>
            </a:fld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127479" y="762000"/>
            <a:ext cx="3377133" cy="274320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de-DE" noProof="0" dirty="0" err="1"/>
              <a:t>Titelmasterfor-mat</a:t>
            </a:r>
            <a:r>
              <a:rPr lang="de-DE" noProof="0" dirty="0"/>
              <a:t>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 rtlCol="0">
            <a:normAutofit/>
          </a:bodyPr>
          <a:lstStyle>
            <a:lvl1pPr marL="0" indent="0" rtl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831C86-0741-4F28-A847-22C2D29D7E6E}" type="datetime1">
              <a:rPr lang="de-DE" noProof="0" smtClean="0"/>
              <a:t>16.08.2022</a:t>
            </a:fld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127479" y="762000"/>
            <a:ext cx="3377133" cy="27432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de-DE" noProof="0" dirty="0" err="1"/>
              <a:t>Titelmasterfor-mat</a:t>
            </a:r>
            <a:r>
              <a:rPr lang="de-DE" noProof="0" dirty="0"/>
              <a:t> durch Klicken bearbeiten</a:t>
            </a:r>
          </a:p>
        </p:txBody>
      </p:sp>
      <p:sp>
        <p:nvSpPr>
          <p:cNvPr id="3" name="Bildplatzhalter 2" descr="Leerer Platzhalter zum Hinzufügen eines Bilds. Klicken Sie auf den Platzhalter, und wählen Sie das hinzuzufügende Bild aus."/>
          <p:cNvSpPr>
            <a:spLocks noGrp="1"/>
          </p:cNvSpPr>
          <p:nvPr>
            <p:ph type="pic" idx="1" hasCustomPrompt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 dirty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 rtlCol="0">
            <a:normAutofit/>
          </a:bodyPr>
          <a:lstStyle>
            <a:lvl1pPr marL="0" indent="0" rtl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08E200-02DC-44C0-9BBB-73561736C84D}" type="datetime1">
              <a:rPr lang="de-DE" noProof="0" smtClean="0"/>
              <a:t>16.08.2022</a:t>
            </a:fld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immel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de-DE" noProof="0" dirty="0"/>
          </a:p>
        </p:txBody>
      </p:sp>
      <p:sp>
        <p:nvSpPr>
          <p:cNvPr id="8" name="Wasser3"/>
          <p:cNvSpPr/>
          <p:nvPr/>
        </p:nvSpPr>
        <p:spPr bwMode="gray"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pic>
        <p:nvPicPr>
          <p:cNvPr id="9" name="Wasser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white"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Wasser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 dirty="0"/>
              <a:t>Formatvorlagen des Textmasters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5EC02E38-63FA-4DFD-B185-723E0BC6FF24}" type="datetime1">
              <a:rPr lang="de-DE" noProof="0" smtClean="0"/>
              <a:t>16.08.2022</a:t>
            </a:fld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4FAB73BC-B049-4115-A692-8D63A059BFB8}" type="slidenum">
              <a:rPr lang="de-DE" noProof="0" smtClean="0"/>
              <a:pPr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8pPr>
      <a:lvl9pPr marL="2240280" indent="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None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image" Target="../media/image18.png"/><Relationship Id="rId26" Type="http://schemas.openxmlformats.org/officeDocument/2006/relationships/image" Target="../media/image22.png"/><Relationship Id="rId39" Type="http://schemas.openxmlformats.org/officeDocument/2006/relationships/customXml" Target="../ink/ink19.xml"/><Relationship Id="rId21" Type="http://schemas.openxmlformats.org/officeDocument/2006/relationships/customXml" Target="../ink/ink10.xml"/><Relationship Id="rId34" Type="http://schemas.openxmlformats.org/officeDocument/2006/relationships/image" Target="../media/image26.png"/><Relationship Id="rId42" Type="http://schemas.openxmlformats.org/officeDocument/2006/relationships/image" Target="../media/image30.png"/><Relationship Id="rId47" Type="http://schemas.openxmlformats.org/officeDocument/2006/relationships/customXml" Target="../ink/ink25.xml"/><Relationship Id="rId50" Type="http://schemas.openxmlformats.org/officeDocument/2006/relationships/image" Target="../media/image32.png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7.png"/><Relationship Id="rId29" Type="http://schemas.openxmlformats.org/officeDocument/2006/relationships/customXml" Target="../ink/ink14.xml"/><Relationship Id="rId11" Type="http://schemas.openxmlformats.org/officeDocument/2006/relationships/customXml" Target="../ink/ink5.xml"/><Relationship Id="rId24" Type="http://schemas.openxmlformats.org/officeDocument/2006/relationships/image" Target="../media/image21.png"/><Relationship Id="rId32" Type="http://schemas.openxmlformats.org/officeDocument/2006/relationships/image" Target="../media/image25.png"/><Relationship Id="rId37" Type="http://schemas.openxmlformats.org/officeDocument/2006/relationships/customXml" Target="../ink/ink18.xml"/><Relationship Id="rId40" Type="http://schemas.openxmlformats.org/officeDocument/2006/relationships/image" Target="../media/image29.png"/><Relationship Id="rId45" Type="http://schemas.openxmlformats.org/officeDocument/2006/relationships/customXml" Target="../ink/ink23.xml"/><Relationship Id="rId53" Type="http://schemas.openxmlformats.org/officeDocument/2006/relationships/customXml" Target="../ink/ink28.xml"/><Relationship Id="rId5" Type="http://schemas.openxmlformats.org/officeDocument/2006/relationships/customXml" Target="../ink/ink2.xml"/><Relationship Id="rId10" Type="http://schemas.openxmlformats.org/officeDocument/2006/relationships/image" Target="../media/image14.png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4" Type="http://schemas.openxmlformats.org/officeDocument/2006/relationships/customXml" Target="../ink/ink22.xml"/><Relationship Id="rId52" Type="http://schemas.openxmlformats.org/officeDocument/2006/relationships/image" Target="../media/image33.png"/><Relationship Id="rId4" Type="http://schemas.openxmlformats.org/officeDocument/2006/relationships/image" Target="../media/image11.png"/><Relationship Id="rId9" Type="http://schemas.openxmlformats.org/officeDocument/2006/relationships/customXml" Target="../ink/ink4.xml"/><Relationship Id="rId14" Type="http://schemas.openxmlformats.org/officeDocument/2006/relationships/image" Target="../media/image16.png"/><Relationship Id="rId22" Type="http://schemas.openxmlformats.org/officeDocument/2006/relationships/image" Target="../media/image20.png"/><Relationship Id="rId27" Type="http://schemas.openxmlformats.org/officeDocument/2006/relationships/customXml" Target="../ink/ink13.xml"/><Relationship Id="rId30" Type="http://schemas.openxmlformats.org/officeDocument/2006/relationships/image" Target="../media/image24.png"/><Relationship Id="rId35" Type="http://schemas.openxmlformats.org/officeDocument/2006/relationships/customXml" Target="../ink/ink17.xml"/><Relationship Id="rId43" Type="http://schemas.openxmlformats.org/officeDocument/2006/relationships/customXml" Target="../ink/ink21.xml"/><Relationship Id="rId48" Type="http://schemas.openxmlformats.org/officeDocument/2006/relationships/image" Target="../media/image31.png"/><Relationship Id="rId8" Type="http://schemas.openxmlformats.org/officeDocument/2006/relationships/image" Target="../media/image13.png"/><Relationship Id="rId51" Type="http://schemas.openxmlformats.org/officeDocument/2006/relationships/customXml" Target="../ink/ink27.xml"/><Relationship Id="rId3" Type="http://schemas.openxmlformats.org/officeDocument/2006/relationships/customXml" Target="../ink/ink1.xml"/><Relationship Id="rId12" Type="http://schemas.openxmlformats.org/officeDocument/2006/relationships/image" Target="../media/image15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28.png"/><Relationship Id="rId46" Type="http://schemas.openxmlformats.org/officeDocument/2006/relationships/customXml" Target="../ink/ink24.xml"/><Relationship Id="rId20" Type="http://schemas.openxmlformats.org/officeDocument/2006/relationships/image" Target="../media/image19.png"/><Relationship Id="rId41" Type="http://schemas.openxmlformats.org/officeDocument/2006/relationships/customXml" Target="../ink/ink20.xml"/><Relationship Id="rId54" Type="http://schemas.openxmlformats.org/officeDocument/2006/relationships/image" Target="../media/image3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23.png"/><Relationship Id="rId36" Type="http://schemas.openxmlformats.org/officeDocument/2006/relationships/image" Target="../media/image27.png"/><Relationship Id="rId49" Type="http://schemas.openxmlformats.org/officeDocument/2006/relationships/customXml" Target="../ink/ink26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image" Target="../media/image46.png"/><Relationship Id="rId21" Type="http://schemas.openxmlformats.org/officeDocument/2006/relationships/customXml" Target="../ink/ink38.xml"/><Relationship Id="rId42" Type="http://schemas.openxmlformats.org/officeDocument/2006/relationships/image" Target="../media/image54.png"/><Relationship Id="rId47" Type="http://schemas.openxmlformats.org/officeDocument/2006/relationships/customXml" Target="../ink/ink53.xml"/><Relationship Id="rId63" Type="http://schemas.openxmlformats.org/officeDocument/2006/relationships/customXml" Target="../ink/ink61.xml"/><Relationship Id="rId68" Type="http://schemas.openxmlformats.org/officeDocument/2006/relationships/image" Target="../media/image65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41.png"/><Relationship Id="rId29" Type="http://schemas.openxmlformats.org/officeDocument/2006/relationships/customXml" Target="../ink/ink42.xml"/><Relationship Id="rId11" Type="http://schemas.openxmlformats.org/officeDocument/2006/relationships/customXml" Target="../ink/ink33.xml"/><Relationship Id="rId24" Type="http://schemas.openxmlformats.org/officeDocument/2006/relationships/image" Target="../media/image45.png"/><Relationship Id="rId32" Type="http://schemas.openxmlformats.org/officeDocument/2006/relationships/image" Target="../media/image49.png"/><Relationship Id="rId37" Type="http://schemas.openxmlformats.org/officeDocument/2006/relationships/customXml" Target="../ink/ink46.xml"/><Relationship Id="rId40" Type="http://schemas.openxmlformats.org/officeDocument/2006/relationships/image" Target="../media/image53.png"/><Relationship Id="rId45" Type="http://schemas.openxmlformats.org/officeDocument/2006/relationships/customXml" Target="../ink/ink51.xml"/><Relationship Id="rId53" Type="http://schemas.openxmlformats.org/officeDocument/2006/relationships/customXml" Target="../ink/ink56.xml"/><Relationship Id="rId58" Type="http://schemas.openxmlformats.org/officeDocument/2006/relationships/image" Target="../media/image60.png"/><Relationship Id="rId66" Type="http://schemas.openxmlformats.org/officeDocument/2006/relationships/image" Target="../media/image64.png"/><Relationship Id="rId74" Type="http://schemas.openxmlformats.org/officeDocument/2006/relationships/image" Target="../media/image68.png"/><Relationship Id="rId5" Type="http://schemas.openxmlformats.org/officeDocument/2006/relationships/customXml" Target="../ink/ink30.xml"/><Relationship Id="rId61" Type="http://schemas.openxmlformats.org/officeDocument/2006/relationships/customXml" Target="../ink/ink60.xml"/><Relationship Id="rId19" Type="http://schemas.openxmlformats.org/officeDocument/2006/relationships/customXml" Target="../ink/ink37.xml"/><Relationship Id="rId14" Type="http://schemas.openxmlformats.org/officeDocument/2006/relationships/image" Target="../media/image40.png"/><Relationship Id="rId22" Type="http://schemas.openxmlformats.org/officeDocument/2006/relationships/image" Target="../media/image44.png"/><Relationship Id="rId27" Type="http://schemas.openxmlformats.org/officeDocument/2006/relationships/customXml" Target="../ink/ink41.xml"/><Relationship Id="rId30" Type="http://schemas.openxmlformats.org/officeDocument/2006/relationships/image" Target="../media/image48.png"/><Relationship Id="rId35" Type="http://schemas.openxmlformats.org/officeDocument/2006/relationships/customXml" Target="../ink/ink45.xml"/><Relationship Id="rId43" Type="http://schemas.openxmlformats.org/officeDocument/2006/relationships/customXml" Target="../ink/ink49.xml"/><Relationship Id="rId48" Type="http://schemas.openxmlformats.org/officeDocument/2006/relationships/image" Target="../media/image55.png"/><Relationship Id="rId56" Type="http://schemas.openxmlformats.org/officeDocument/2006/relationships/image" Target="../media/image59.png"/><Relationship Id="rId64" Type="http://schemas.openxmlformats.org/officeDocument/2006/relationships/image" Target="../media/image63.png"/><Relationship Id="rId69" Type="http://schemas.openxmlformats.org/officeDocument/2006/relationships/customXml" Target="../ink/ink64.xml"/><Relationship Id="rId8" Type="http://schemas.openxmlformats.org/officeDocument/2006/relationships/image" Target="../media/image37.png"/><Relationship Id="rId51" Type="http://schemas.openxmlformats.org/officeDocument/2006/relationships/customXml" Target="../ink/ink55.xml"/><Relationship Id="rId72" Type="http://schemas.openxmlformats.org/officeDocument/2006/relationships/image" Target="../media/image67.png"/><Relationship Id="rId3" Type="http://schemas.openxmlformats.org/officeDocument/2006/relationships/customXml" Target="../ink/ink29.xml"/><Relationship Id="rId12" Type="http://schemas.openxmlformats.org/officeDocument/2006/relationships/image" Target="../media/image39.png"/><Relationship Id="rId17" Type="http://schemas.openxmlformats.org/officeDocument/2006/relationships/customXml" Target="../ink/ink36.xml"/><Relationship Id="rId25" Type="http://schemas.openxmlformats.org/officeDocument/2006/relationships/customXml" Target="../ink/ink40.xml"/><Relationship Id="rId33" Type="http://schemas.openxmlformats.org/officeDocument/2006/relationships/customXml" Target="../ink/ink44.xml"/><Relationship Id="rId38" Type="http://schemas.openxmlformats.org/officeDocument/2006/relationships/image" Target="../media/image52.png"/><Relationship Id="rId46" Type="http://schemas.openxmlformats.org/officeDocument/2006/relationships/customXml" Target="../ink/ink52.xml"/><Relationship Id="rId59" Type="http://schemas.openxmlformats.org/officeDocument/2006/relationships/customXml" Target="../ink/ink59.xml"/><Relationship Id="rId67" Type="http://schemas.openxmlformats.org/officeDocument/2006/relationships/customXml" Target="../ink/ink63.xml"/><Relationship Id="rId20" Type="http://schemas.openxmlformats.org/officeDocument/2006/relationships/image" Target="../media/image43.png"/><Relationship Id="rId41" Type="http://schemas.openxmlformats.org/officeDocument/2006/relationships/customXml" Target="../ink/ink48.xml"/><Relationship Id="rId54" Type="http://schemas.openxmlformats.org/officeDocument/2006/relationships/image" Target="../media/image58.png"/><Relationship Id="rId62" Type="http://schemas.openxmlformats.org/officeDocument/2006/relationships/image" Target="../media/image62.png"/><Relationship Id="rId70" Type="http://schemas.openxmlformats.org/officeDocument/2006/relationships/image" Target="../media/image66.png"/><Relationship Id="rId75" Type="http://schemas.openxmlformats.org/officeDocument/2006/relationships/customXml" Target="../ink/ink6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6.png"/><Relationship Id="rId15" Type="http://schemas.openxmlformats.org/officeDocument/2006/relationships/customXml" Target="../ink/ink35.xml"/><Relationship Id="rId23" Type="http://schemas.openxmlformats.org/officeDocument/2006/relationships/customXml" Target="../ink/ink39.xml"/><Relationship Id="rId28" Type="http://schemas.openxmlformats.org/officeDocument/2006/relationships/image" Target="../media/image47.png"/><Relationship Id="rId36" Type="http://schemas.openxmlformats.org/officeDocument/2006/relationships/image" Target="../media/image51.png"/><Relationship Id="rId49" Type="http://schemas.openxmlformats.org/officeDocument/2006/relationships/customXml" Target="../ink/ink54.xml"/><Relationship Id="rId57" Type="http://schemas.openxmlformats.org/officeDocument/2006/relationships/customXml" Target="../ink/ink58.xml"/><Relationship Id="rId10" Type="http://schemas.openxmlformats.org/officeDocument/2006/relationships/image" Target="../media/image38.png"/><Relationship Id="rId31" Type="http://schemas.openxmlformats.org/officeDocument/2006/relationships/customXml" Target="../ink/ink43.xml"/><Relationship Id="rId44" Type="http://schemas.openxmlformats.org/officeDocument/2006/relationships/customXml" Target="../ink/ink50.xml"/><Relationship Id="rId52" Type="http://schemas.openxmlformats.org/officeDocument/2006/relationships/image" Target="../media/image57.png"/><Relationship Id="rId60" Type="http://schemas.openxmlformats.org/officeDocument/2006/relationships/image" Target="../media/image61.png"/><Relationship Id="rId65" Type="http://schemas.openxmlformats.org/officeDocument/2006/relationships/customXml" Target="../ink/ink62.xml"/><Relationship Id="rId73" Type="http://schemas.openxmlformats.org/officeDocument/2006/relationships/customXml" Target="../ink/ink66.xml"/><Relationship Id="rId4" Type="http://schemas.openxmlformats.org/officeDocument/2006/relationships/image" Target="../media/image35.png"/><Relationship Id="rId9" Type="http://schemas.openxmlformats.org/officeDocument/2006/relationships/customXml" Target="../ink/ink32.xml"/><Relationship Id="rId13" Type="http://schemas.openxmlformats.org/officeDocument/2006/relationships/customXml" Target="../ink/ink34.xml"/><Relationship Id="rId18" Type="http://schemas.openxmlformats.org/officeDocument/2006/relationships/image" Target="../media/image42.png"/><Relationship Id="rId39" Type="http://schemas.openxmlformats.org/officeDocument/2006/relationships/customXml" Target="../ink/ink47.xml"/><Relationship Id="rId34" Type="http://schemas.openxmlformats.org/officeDocument/2006/relationships/image" Target="../media/image50.png"/><Relationship Id="rId50" Type="http://schemas.openxmlformats.org/officeDocument/2006/relationships/image" Target="../media/image56.png"/><Relationship Id="rId55" Type="http://schemas.openxmlformats.org/officeDocument/2006/relationships/customXml" Target="../ink/ink57.xml"/><Relationship Id="rId76" Type="http://schemas.openxmlformats.org/officeDocument/2006/relationships/image" Target="../media/image69.png"/><Relationship Id="rId7" Type="http://schemas.openxmlformats.org/officeDocument/2006/relationships/customXml" Target="../ink/ink31.xml"/><Relationship Id="rId71" Type="http://schemas.openxmlformats.org/officeDocument/2006/relationships/customXml" Target="../ink/ink6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6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sv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12" Type="http://schemas.openxmlformats.org/officeDocument/2006/relationships/image" Target="../media/image8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5.svg"/><Relationship Id="rId11" Type="http://schemas.openxmlformats.org/officeDocument/2006/relationships/hyperlink" Target="http://creativecommons.org/licenses/by-nc/4.0/" TargetMode="External"/><Relationship Id="rId5" Type="http://schemas.openxmlformats.org/officeDocument/2006/relationships/image" Target="../media/image74.png"/><Relationship Id="rId10" Type="http://schemas.openxmlformats.org/officeDocument/2006/relationships/image" Target="../media/image79.svg"/><Relationship Id="rId4" Type="http://schemas.openxmlformats.org/officeDocument/2006/relationships/image" Target="../media/image73.svg"/><Relationship Id="rId9" Type="http://schemas.openxmlformats.org/officeDocument/2006/relationships/image" Target="../media/image7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rafik 136" descr="Ein geschwungener Pinselstrich">
            <a:extLst>
              <a:ext uri="{FF2B5EF4-FFF2-40B4-BE49-F238E27FC236}">
                <a16:creationId xmlns:a16="http://schemas.microsoft.com/office/drawing/2014/main" id="{4774ACEB-8403-6DF4-8E7D-0F19FF5105D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t="38054" b="38457"/>
          <a:stretch/>
        </p:blipFill>
        <p:spPr>
          <a:xfrm>
            <a:off x="541162" y="1560927"/>
            <a:ext cx="10851012" cy="26669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4605" y="875217"/>
            <a:ext cx="9602789" cy="2667000"/>
          </a:xfrm>
        </p:spPr>
        <p:txBody>
          <a:bodyPr rtlCol="0"/>
          <a:lstStyle/>
          <a:p>
            <a:pPr rtl="0"/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día</a:t>
            </a:r>
            <a:r>
              <a:rPr lang="de-DE" dirty="0"/>
              <a:t> normal</a:t>
            </a:r>
          </a:p>
        </p:txBody>
      </p:sp>
      <p:pic>
        <p:nvPicPr>
          <p:cNvPr id="7" name="Grafik 6" descr="Zwei Tulpen">
            <a:extLst>
              <a:ext uri="{FF2B5EF4-FFF2-40B4-BE49-F238E27FC236}">
                <a16:creationId xmlns:a16="http://schemas.microsoft.com/office/drawing/2014/main" id="{52B7BEDB-4529-4997-2863-A50C6FF60B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77959" y="4772063"/>
            <a:ext cx="1599651" cy="1599651"/>
          </a:xfrm>
          <a:prstGeom prst="rect">
            <a:avLst/>
          </a:prstGeom>
        </p:spPr>
      </p:pic>
      <p:pic>
        <p:nvPicPr>
          <p:cNvPr id="9" name="Grafik 8" descr="Ein Fahrrad">
            <a:extLst>
              <a:ext uri="{FF2B5EF4-FFF2-40B4-BE49-F238E27FC236}">
                <a16:creationId xmlns:a16="http://schemas.microsoft.com/office/drawing/2014/main" id="{8183B509-E448-6A1E-FD45-635B2FFFDA8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-36638" y="3185711"/>
            <a:ext cx="4681373" cy="4681373"/>
          </a:xfrm>
          <a:prstGeom prst="rect">
            <a:avLst/>
          </a:prstGeom>
        </p:spPr>
      </p:pic>
      <p:pic>
        <p:nvPicPr>
          <p:cNvPr id="11" name="Grafik 10" descr="Rucksack, Bücher und Birne">
            <a:extLst>
              <a:ext uri="{FF2B5EF4-FFF2-40B4-BE49-F238E27FC236}">
                <a16:creationId xmlns:a16="http://schemas.microsoft.com/office/drawing/2014/main" id="{A0C96CB9-FF7E-902F-DC6B-9A4019E8E17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737897">
            <a:off x="9058017" y="-262511"/>
            <a:ext cx="3371162" cy="337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8C4213EC-C113-DADF-6FEE-658B35061465}"/>
              </a:ext>
            </a:extLst>
          </p:cNvPr>
          <p:cNvSpPr/>
          <p:nvPr/>
        </p:nvSpPr>
        <p:spPr>
          <a:xfrm>
            <a:off x="784033" y="364933"/>
            <a:ext cx="11002178" cy="612813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C71DD3B-1EF6-206B-85DD-BE33FC0EF43E}"/>
              </a:ext>
            </a:extLst>
          </p:cNvPr>
          <p:cNvSpPr txBox="1"/>
          <p:nvPr/>
        </p:nvSpPr>
        <p:spPr>
          <a:xfrm>
            <a:off x="1221354" y="481942"/>
            <a:ext cx="9639759" cy="5576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 DÍA NORMAL DE MAGDALENA</a:t>
            </a:r>
          </a:p>
          <a:p>
            <a:pPr>
              <a:lnSpc>
                <a:spcPct val="150000"/>
              </a:lnSpc>
            </a:pPr>
            <a:endParaRPr lang="es-E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2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Normalmente me despierto a las 7:00 de la mañana, pero me levanto a las 7:30. Después voy al baño, me lavo los dientes y me ducho. También me peino y me visto. Cuando estoy lista, voy a la cocina. Aquí están mis padres y hermanos. Desayunamos juntos, pero solo es un desayuno pequeño. Como un poco de pan o una tostada con mantequilla o mermelada. Después salimos de la casa. Normalmente, voy en autobús a la escuela, pero a veces voy en bicicleta. En el colegio tengo clase hasta las </a:t>
            </a: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</a:rPr>
              <a:t>2:00 de la tarde</a:t>
            </a:r>
            <a:r>
              <a:rPr lang="es-ES" sz="2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Tengo un rato para descansar y volver a casa para comer. </a:t>
            </a: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s-ES" sz="2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espués tengo clase a las 3:00 de la tarde y vuelvo a casa a las 5:00. Allí cenamos a las 9:00. Antes de acostarme, paso tiempo con mis hermanos, me lavo los dientes y leo un libro. A las 10:30 me acuesto y me duermo.</a:t>
            </a:r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B74A580F-78F9-30CC-4F96-DFE3D78EEE1E}"/>
                  </a:ext>
                </a:extLst>
              </p14:cNvPr>
              <p14:cNvContentPartPr/>
              <p14:nvPr/>
            </p14:nvContentPartPr>
            <p14:xfrm>
              <a:off x="13448940" y="2425480"/>
              <a:ext cx="360" cy="360"/>
            </p14:xfrm>
          </p:contentPart>
        </mc:Choice>
        <mc:Fallback xmlns=""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B74A580F-78F9-30CC-4F96-DFE3D78EEE1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444620" y="2421160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652BAF25-9443-D465-041E-D9295DCF3D3B}"/>
                  </a:ext>
                </a:extLst>
              </p14:cNvPr>
              <p14:cNvContentPartPr/>
              <p14:nvPr/>
            </p14:nvContentPartPr>
            <p14:xfrm>
              <a:off x="10790913" y="5633940"/>
              <a:ext cx="140400" cy="619200"/>
            </p14:xfrm>
          </p:contentPart>
        </mc:Choice>
        <mc:Fallback xmlns=""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652BAF25-9443-D465-041E-D9295DCF3D3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786593" y="5629620"/>
                <a:ext cx="149040" cy="62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2C225F93-2C7C-3558-61EF-7C89352BC517}"/>
                  </a:ext>
                </a:extLst>
              </p14:cNvPr>
              <p14:cNvContentPartPr/>
              <p14:nvPr/>
            </p14:nvContentPartPr>
            <p14:xfrm>
              <a:off x="10582113" y="6017700"/>
              <a:ext cx="409320" cy="245160"/>
            </p14:xfrm>
          </p:contentPart>
        </mc:Choice>
        <mc:Fallback xmlns=""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2C225F93-2C7C-3558-61EF-7C89352BC51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577793" y="6013380"/>
                <a:ext cx="417960" cy="25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44760F97-BC95-D188-8CDB-046447596683}"/>
                  </a:ext>
                </a:extLst>
              </p14:cNvPr>
              <p14:cNvContentPartPr/>
              <p14:nvPr/>
            </p14:nvContentPartPr>
            <p14:xfrm>
              <a:off x="10785153" y="5453580"/>
              <a:ext cx="407520" cy="330840"/>
            </p14:xfrm>
          </p:contentPart>
        </mc:Choice>
        <mc:Fallback xmlns=""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44760F97-BC95-D188-8CDB-04644759668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780833" y="5449260"/>
                <a:ext cx="416160" cy="33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228EA9AA-6EBC-EE34-C23A-6ABAEE46C2AB}"/>
                  </a:ext>
                </a:extLst>
              </p14:cNvPr>
              <p14:cNvContentPartPr/>
              <p14:nvPr/>
            </p14:nvContentPartPr>
            <p14:xfrm>
              <a:off x="10698033" y="6091500"/>
              <a:ext cx="109800" cy="127800"/>
            </p14:xfrm>
          </p:contentPart>
        </mc:Choice>
        <mc:Fallback xmlns=""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228EA9AA-6EBC-EE34-C23A-6ABAEE46C2A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0693713" y="6087180"/>
                <a:ext cx="118440" cy="13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3" name="Freihand 12">
                <a:extLst>
                  <a:ext uri="{FF2B5EF4-FFF2-40B4-BE49-F238E27FC236}">
                    <a16:creationId xmlns:a16="http://schemas.microsoft.com/office/drawing/2014/main" id="{A78BF7AA-22E5-6E6B-2177-9177D9744FB6}"/>
                  </a:ext>
                </a:extLst>
              </p14:cNvPr>
              <p14:cNvContentPartPr/>
              <p14:nvPr/>
            </p14:nvContentPartPr>
            <p14:xfrm>
              <a:off x="10627113" y="6163140"/>
              <a:ext cx="322560" cy="89640"/>
            </p14:xfrm>
          </p:contentPart>
        </mc:Choice>
        <mc:Fallback xmlns="">
          <p:pic>
            <p:nvPicPr>
              <p:cNvPr id="13" name="Freihand 12">
                <a:extLst>
                  <a:ext uri="{FF2B5EF4-FFF2-40B4-BE49-F238E27FC236}">
                    <a16:creationId xmlns:a16="http://schemas.microsoft.com/office/drawing/2014/main" id="{A78BF7AA-22E5-6E6B-2177-9177D9744FB6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0622793" y="6158820"/>
                <a:ext cx="331200" cy="9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4" name="Freihand 13">
                <a:extLst>
                  <a:ext uri="{FF2B5EF4-FFF2-40B4-BE49-F238E27FC236}">
                    <a16:creationId xmlns:a16="http://schemas.microsoft.com/office/drawing/2014/main" id="{7BF83FB7-EC51-414A-F6B7-120D3F1CECE2}"/>
                  </a:ext>
                </a:extLst>
              </p14:cNvPr>
              <p14:cNvContentPartPr/>
              <p14:nvPr/>
            </p14:nvContentPartPr>
            <p14:xfrm>
              <a:off x="10820427" y="6156820"/>
              <a:ext cx="151200" cy="96480"/>
            </p14:xfrm>
          </p:contentPart>
        </mc:Choice>
        <mc:Fallback xmlns="">
          <p:pic>
            <p:nvPicPr>
              <p:cNvPr id="14" name="Freihand 13">
                <a:extLst>
                  <a:ext uri="{FF2B5EF4-FFF2-40B4-BE49-F238E27FC236}">
                    <a16:creationId xmlns:a16="http://schemas.microsoft.com/office/drawing/2014/main" id="{7BF83FB7-EC51-414A-F6B7-120D3F1CECE2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0816107" y="6152500"/>
                <a:ext cx="159840" cy="10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5" name="Freihand 14">
                <a:extLst>
                  <a:ext uri="{FF2B5EF4-FFF2-40B4-BE49-F238E27FC236}">
                    <a16:creationId xmlns:a16="http://schemas.microsoft.com/office/drawing/2014/main" id="{404E6155-BD81-62A5-705D-65E521065229}"/>
                  </a:ext>
                </a:extLst>
              </p14:cNvPr>
              <p14:cNvContentPartPr/>
              <p14:nvPr/>
            </p14:nvContentPartPr>
            <p14:xfrm>
              <a:off x="10026685" y="6142995"/>
              <a:ext cx="457920" cy="113400"/>
            </p14:xfrm>
          </p:contentPart>
        </mc:Choice>
        <mc:Fallback xmlns="">
          <p:pic>
            <p:nvPicPr>
              <p:cNvPr id="15" name="Freihand 14">
                <a:extLst>
                  <a:ext uri="{FF2B5EF4-FFF2-40B4-BE49-F238E27FC236}">
                    <a16:creationId xmlns:a16="http://schemas.microsoft.com/office/drawing/2014/main" id="{404E6155-BD81-62A5-705D-65E521065229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0022365" y="6138675"/>
                <a:ext cx="466560" cy="12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6" name="Freihand 15">
                <a:extLst>
                  <a:ext uri="{FF2B5EF4-FFF2-40B4-BE49-F238E27FC236}">
                    <a16:creationId xmlns:a16="http://schemas.microsoft.com/office/drawing/2014/main" id="{7C46D251-FFA0-EBB9-422E-71882873625B}"/>
                  </a:ext>
                </a:extLst>
              </p14:cNvPr>
              <p14:cNvContentPartPr/>
              <p14:nvPr/>
            </p14:nvContentPartPr>
            <p14:xfrm>
              <a:off x="11043325" y="6151635"/>
              <a:ext cx="251280" cy="96480"/>
            </p14:xfrm>
          </p:contentPart>
        </mc:Choice>
        <mc:Fallback xmlns="">
          <p:pic>
            <p:nvPicPr>
              <p:cNvPr id="16" name="Freihand 15">
                <a:extLst>
                  <a:ext uri="{FF2B5EF4-FFF2-40B4-BE49-F238E27FC236}">
                    <a16:creationId xmlns:a16="http://schemas.microsoft.com/office/drawing/2014/main" id="{7C46D251-FFA0-EBB9-422E-71882873625B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1039005" y="6147315"/>
                <a:ext cx="259920" cy="10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ABE98CCC-5A6C-9C7C-3855-5E4B8D0FCFC6}"/>
                  </a:ext>
                </a:extLst>
              </p14:cNvPr>
              <p14:cNvContentPartPr/>
              <p14:nvPr/>
            </p14:nvContentPartPr>
            <p14:xfrm>
              <a:off x="2141587" y="787440"/>
              <a:ext cx="379080" cy="326880"/>
            </p14:xfrm>
          </p:contentPart>
        </mc:Choice>
        <mc:Fallback xmlns=""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ABE98CCC-5A6C-9C7C-3855-5E4B8D0FCFC6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137267" y="783120"/>
                <a:ext cx="387720" cy="33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8" name="Freihand 17">
                <a:extLst>
                  <a:ext uri="{FF2B5EF4-FFF2-40B4-BE49-F238E27FC236}">
                    <a16:creationId xmlns:a16="http://schemas.microsoft.com/office/drawing/2014/main" id="{843B92CA-2ABB-5AEC-E782-2DBE155B64D5}"/>
                  </a:ext>
                </a:extLst>
              </p14:cNvPr>
              <p14:cNvContentPartPr/>
              <p14:nvPr/>
            </p14:nvContentPartPr>
            <p14:xfrm>
              <a:off x="2177227" y="1100640"/>
              <a:ext cx="77760" cy="83160"/>
            </p14:xfrm>
          </p:contentPart>
        </mc:Choice>
        <mc:Fallback xmlns="">
          <p:pic>
            <p:nvPicPr>
              <p:cNvPr id="18" name="Freihand 17">
                <a:extLst>
                  <a:ext uri="{FF2B5EF4-FFF2-40B4-BE49-F238E27FC236}">
                    <a16:creationId xmlns:a16="http://schemas.microsoft.com/office/drawing/2014/main" id="{843B92CA-2ABB-5AEC-E782-2DBE155B64D5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172907" y="1096320"/>
                <a:ext cx="86400" cy="9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0" name="Freihand 19">
                <a:extLst>
                  <a:ext uri="{FF2B5EF4-FFF2-40B4-BE49-F238E27FC236}">
                    <a16:creationId xmlns:a16="http://schemas.microsoft.com/office/drawing/2014/main" id="{6B169A70-6EC4-0F0E-DF3A-3CAE3E9AC0A9}"/>
                  </a:ext>
                </a:extLst>
              </p14:cNvPr>
              <p14:cNvContentPartPr/>
              <p14:nvPr/>
            </p14:nvContentPartPr>
            <p14:xfrm>
              <a:off x="2412080" y="1112528"/>
              <a:ext cx="38160" cy="86040"/>
            </p14:xfrm>
          </p:contentPart>
        </mc:Choice>
        <mc:Fallback xmlns="">
          <p:pic>
            <p:nvPicPr>
              <p:cNvPr id="20" name="Freihand 19">
                <a:extLst>
                  <a:ext uri="{FF2B5EF4-FFF2-40B4-BE49-F238E27FC236}">
                    <a16:creationId xmlns:a16="http://schemas.microsoft.com/office/drawing/2014/main" id="{6B169A70-6EC4-0F0E-DF3A-3CAE3E9AC0A9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407760" y="1108208"/>
                <a:ext cx="46800" cy="9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1" name="Freihand 20">
                <a:extLst>
                  <a:ext uri="{FF2B5EF4-FFF2-40B4-BE49-F238E27FC236}">
                    <a16:creationId xmlns:a16="http://schemas.microsoft.com/office/drawing/2014/main" id="{D543C49E-EFD9-E6F8-162B-09C3A8BDB190}"/>
                  </a:ext>
                </a:extLst>
              </p14:cNvPr>
              <p14:cNvContentPartPr/>
              <p14:nvPr/>
            </p14:nvContentPartPr>
            <p14:xfrm>
              <a:off x="2236040" y="844688"/>
              <a:ext cx="198360" cy="112680"/>
            </p14:xfrm>
          </p:contentPart>
        </mc:Choice>
        <mc:Fallback xmlns="">
          <p:pic>
            <p:nvPicPr>
              <p:cNvPr id="21" name="Freihand 20">
                <a:extLst>
                  <a:ext uri="{FF2B5EF4-FFF2-40B4-BE49-F238E27FC236}">
                    <a16:creationId xmlns:a16="http://schemas.microsoft.com/office/drawing/2014/main" id="{D543C49E-EFD9-E6F8-162B-09C3A8BDB190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231720" y="840368"/>
                <a:ext cx="207000" cy="12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2" name="Freihand 21">
                <a:extLst>
                  <a:ext uri="{FF2B5EF4-FFF2-40B4-BE49-F238E27FC236}">
                    <a16:creationId xmlns:a16="http://schemas.microsoft.com/office/drawing/2014/main" id="{3F40CCFD-EC8A-0463-88DB-1C4FA5720EFF}"/>
                  </a:ext>
                </a:extLst>
              </p14:cNvPr>
              <p14:cNvContentPartPr/>
              <p14:nvPr/>
            </p14:nvContentPartPr>
            <p14:xfrm>
              <a:off x="2335040" y="743888"/>
              <a:ext cx="4680" cy="43560"/>
            </p14:xfrm>
          </p:contentPart>
        </mc:Choice>
        <mc:Fallback xmlns="">
          <p:pic>
            <p:nvPicPr>
              <p:cNvPr id="22" name="Freihand 21">
                <a:extLst>
                  <a:ext uri="{FF2B5EF4-FFF2-40B4-BE49-F238E27FC236}">
                    <a16:creationId xmlns:a16="http://schemas.microsoft.com/office/drawing/2014/main" id="{3F40CCFD-EC8A-0463-88DB-1C4FA5720EFF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2330720" y="739568"/>
                <a:ext cx="13320" cy="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4" name="Freihand 23">
                <a:extLst>
                  <a:ext uri="{FF2B5EF4-FFF2-40B4-BE49-F238E27FC236}">
                    <a16:creationId xmlns:a16="http://schemas.microsoft.com/office/drawing/2014/main" id="{B380CDC2-A6A7-96CB-0510-05980376894E}"/>
                  </a:ext>
                </a:extLst>
              </p14:cNvPr>
              <p14:cNvContentPartPr/>
              <p14:nvPr/>
            </p14:nvContentPartPr>
            <p14:xfrm>
              <a:off x="2295800" y="729848"/>
              <a:ext cx="75600" cy="11520"/>
            </p14:xfrm>
          </p:contentPart>
        </mc:Choice>
        <mc:Fallback xmlns="">
          <p:pic>
            <p:nvPicPr>
              <p:cNvPr id="24" name="Freihand 23">
                <a:extLst>
                  <a:ext uri="{FF2B5EF4-FFF2-40B4-BE49-F238E27FC236}">
                    <a16:creationId xmlns:a16="http://schemas.microsoft.com/office/drawing/2014/main" id="{B380CDC2-A6A7-96CB-0510-05980376894E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2291480" y="725528"/>
                <a:ext cx="84240" cy="2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5" name="Freihand 24">
                <a:extLst>
                  <a:ext uri="{FF2B5EF4-FFF2-40B4-BE49-F238E27FC236}">
                    <a16:creationId xmlns:a16="http://schemas.microsoft.com/office/drawing/2014/main" id="{EE17C7E5-7BAA-0330-3F92-DF392A6B04E3}"/>
                  </a:ext>
                </a:extLst>
              </p14:cNvPr>
              <p14:cNvContentPartPr/>
              <p14:nvPr/>
            </p14:nvContentPartPr>
            <p14:xfrm>
              <a:off x="2134160" y="736328"/>
              <a:ext cx="45000" cy="72000"/>
            </p14:xfrm>
          </p:contentPart>
        </mc:Choice>
        <mc:Fallback xmlns="">
          <p:pic>
            <p:nvPicPr>
              <p:cNvPr id="25" name="Freihand 24">
                <a:extLst>
                  <a:ext uri="{FF2B5EF4-FFF2-40B4-BE49-F238E27FC236}">
                    <a16:creationId xmlns:a16="http://schemas.microsoft.com/office/drawing/2014/main" id="{EE17C7E5-7BAA-0330-3F92-DF392A6B04E3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2129840" y="732008"/>
                <a:ext cx="53640" cy="8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6" name="Freihand 25">
                <a:extLst>
                  <a:ext uri="{FF2B5EF4-FFF2-40B4-BE49-F238E27FC236}">
                    <a16:creationId xmlns:a16="http://schemas.microsoft.com/office/drawing/2014/main" id="{34BC73BC-A68C-A5E9-8A02-C9591F94307A}"/>
                  </a:ext>
                </a:extLst>
              </p14:cNvPr>
              <p14:cNvContentPartPr/>
              <p14:nvPr/>
            </p14:nvContentPartPr>
            <p14:xfrm>
              <a:off x="2147840" y="723368"/>
              <a:ext cx="102240" cy="92880"/>
            </p14:xfrm>
          </p:contentPart>
        </mc:Choice>
        <mc:Fallback xmlns="">
          <p:pic>
            <p:nvPicPr>
              <p:cNvPr id="26" name="Freihand 25">
                <a:extLst>
                  <a:ext uri="{FF2B5EF4-FFF2-40B4-BE49-F238E27FC236}">
                    <a16:creationId xmlns:a16="http://schemas.microsoft.com/office/drawing/2014/main" id="{34BC73BC-A68C-A5E9-8A02-C9591F94307A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2143520" y="719048"/>
                <a:ext cx="110880" cy="10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27" name="Freihand 26">
                <a:extLst>
                  <a:ext uri="{FF2B5EF4-FFF2-40B4-BE49-F238E27FC236}">
                    <a16:creationId xmlns:a16="http://schemas.microsoft.com/office/drawing/2014/main" id="{07F70E51-5D6A-ABA2-2361-043F0C4A631E}"/>
                  </a:ext>
                </a:extLst>
              </p14:cNvPr>
              <p14:cNvContentPartPr/>
              <p14:nvPr/>
            </p14:nvContentPartPr>
            <p14:xfrm>
              <a:off x="2449160" y="717968"/>
              <a:ext cx="110160" cy="101160"/>
            </p14:xfrm>
          </p:contentPart>
        </mc:Choice>
        <mc:Fallback xmlns="">
          <p:pic>
            <p:nvPicPr>
              <p:cNvPr id="27" name="Freihand 26">
                <a:extLst>
                  <a:ext uri="{FF2B5EF4-FFF2-40B4-BE49-F238E27FC236}">
                    <a16:creationId xmlns:a16="http://schemas.microsoft.com/office/drawing/2014/main" id="{07F70E51-5D6A-ABA2-2361-043F0C4A631E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2444840" y="713648"/>
                <a:ext cx="118800" cy="10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28" name="Freihand 27">
                <a:extLst>
                  <a:ext uri="{FF2B5EF4-FFF2-40B4-BE49-F238E27FC236}">
                    <a16:creationId xmlns:a16="http://schemas.microsoft.com/office/drawing/2014/main" id="{6987D401-6F00-D956-D43C-8501F1FDD3AC}"/>
                  </a:ext>
                </a:extLst>
              </p14:cNvPr>
              <p14:cNvContentPartPr/>
              <p14:nvPr/>
            </p14:nvContentPartPr>
            <p14:xfrm>
              <a:off x="2185640" y="787088"/>
              <a:ext cx="5040" cy="14040"/>
            </p14:xfrm>
          </p:contentPart>
        </mc:Choice>
        <mc:Fallback xmlns="">
          <p:pic>
            <p:nvPicPr>
              <p:cNvPr id="28" name="Freihand 27">
                <a:extLst>
                  <a:ext uri="{FF2B5EF4-FFF2-40B4-BE49-F238E27FC236}">
                    <a16:creationId xmlns:a16="http://schemas.microsoft.com/office/drawing/2014/main" id="{6987D401-6F00-D956-D43C-8501F1FDD3AC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2181320" y="782768"/>
                <a:ext cx="13680" cy="2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29" name="Freihand 28">
                <a:extLst>
                  <a:ext uri="{FF2B5EF4-FFF2-40B4-BE49-F238E27FC236}">
                    <a16:creationId xmlns:a16="http://schemas.microsoft.com/office/drawing/2014/main" id="{3469F743-58A0-330B-9D0C-61019C94CAAE}"/>
                  </a:ext>
                </a:extLst>
              </p14:cNvPr>
              <p14:cNvContentPartPr/>
              <p14:nvPr/>
            </p14:nvContentPartPr>
            <p14:xfrm>
              <a:off x="2467160" y="782408"/>
              <a:ext cx="41040" cy="46080"/>
            </p14:xfrm>
          </p:contentPart>
        </mc:Choice>
        <mc:Fallback xmlns="">
          <p:pic>
            <p:nvPicPr>
              <p:cNvPr id="29" name="Freihand 28">
                <a:extLst>
                  <a:ext uri="{FF2B5EF4-FFF2-40B4-BE49-F238E27FC236}">
                    <a16:creationId xmlns:a16="http://schemas.microsoft.com/office/drawing/2014/main" id="{3469F743-58A0-330B-9D0C-61019C94CAAE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2462840" y="778088"/>
                <a:ext cx="49680" cy="5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30" name="Freihand 29">
                <a:extLst>
                  <a:ext uri="{FF2B5EF4-FFF2-40B4-BE49-F238E27FC236}">
                    <a16:creationId xmlns:a16="http://schemas.microsoft.com/office/drawing/2014/main" id="{53B1BD9F-9451-9485-0AB7-AC790F512D6A}"/>
                  </a:ext>
                </a:extLst>
              </p14:cNvPr>
              <p14:cNvContentPartPr/>
              <p14:nvPr/>
            </p14:nvContentPartPr>
            <p14:xfrm>
              <a:off x="2327120" y="1069688"/>
              <a:ext cx="360" cy="360"/>
            </p14:xfrm>
          </p:contentPart>
        </mc:Choice>
        <mc:Fallback xmlns="">
          <p:pic>
            <p:nvPicPr>
              <p:cNvPr id="30" name="Freihand 29">
                <a:extLst>
                  <a:ext uri="{FF2B5EF4-FFF2-40B4-BE49-F238E27FC236}">
                    <a16:creationId xmlns:a16="http://schemas.microsoft.com/office/drawing/2014/main" id="{53B1BD9F-9451-9485-0AB7-AC790F512D6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22800" y="1065368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31" name="Freihand 30">
                <a:extLst>
                  <a:ext uri="{FF2B5EF4-FFF2-40B4-BE49-F238E27FC236}">
                    <a16:creationId xmlns:a16="http://schemas.microsoft.com/office/drawing/2014/main" id="{DBC391B7-5A5E-1B2B-1185-E0CE6F76ABCF}"/>
                  </a:ext>
                </a:extLst>
              </p14:cNvPr>
              <p14:cNvContentPartPr/>
              <p14:nvPr/>
            </p14:nvContentPartPr>
            <p14:xfrm>
              <a:off x="2171600" y="955568"/>
              <a:ext cx="360" cy="360"/>
            </p14:xfrm>
          </p:contentPart>
        </mc:Choice>
        <mc:Fallback xmlns="">
          <p:pic>
            <p:nvPicPr>
              <p:cNvPr id="31" name="Freihand 30">
                <a:extLst>
                  <a:ext uri="{FF2B5EF4-FFF2-40B4-BE49-F238E27FC236}">
                    <a16:creationId xmlns:a16="http://schemas.microsoft.com/office/drawing/2014/main" id="{DBC391B7-5A5E-1B2B-1185-E0CE6F76ABC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67280" y="951248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C9F51F54-2319-CFAE-10E5-933C1D6016EE}"/>
                  </a:ext>
                </a:extLst>
              </p14:cNvPr>
              <p14:cNvContentPartPr/>
              <p14:nvPr/>
            </p14:nvContentPartPr>
            <p14:xfrm>
              <a:off x="2323880" y="819128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C9F51F54-2319-CFAE-10E5-933C1D6016E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19560" y="814808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33" name="Freihand 32">
                <a:extLst>
                  <a:ext uri="{FF2B5EF4-FFF2-40B4-BE49-F238E27FC236}">
                    <a16:creationId xmlns:a16="http://schemas.microsoft.com/office/drawing/2014/main" id="{2110BDED-D60F-3041-B286-22A599CF3F49}"/>
                  </a:ext>
                </a:extLst>
              </p14:cNvPr>
              <p14:cNvContentPartPr/>
              <p14:nvPr/>
            </p14:nvContentPartPr>
            <p14:xfrm>
              <a:off x="2485880" y="962048"/>
              <a:ext cx="360" cy="360"/>
            </p14:xfrm>
          </p:contentPart>
        </mc:Choice>
        <mc:Fallback xmlns="">
          <p:pic>
            <p:nvPicPr>
              <p:cNvPr id="33" name="Freihand 32">
                <a:extLst>
                  <a:ext uri="{FF2B5EF4-FFF2-40B4-BE49-F238E27FC236}">
                    <a16:creationId xmlns:a16="http://schemas.microsoft.com/office/drawing/2014/main" id="{2110BDED-D60F-3041-B286-22A599CF3F4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81560" y="957368"/>
                <a:ext cx="9000" cy="9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FD9532EB-8621-0FE1-9436-001B9679541A}"/>
              </a:ext>
            </a:extLst>
          </p:cNvPr>
          <p:cNvGrpSpPr/>
          <p:nvPr/>
        </p:nvGrpSpPr>
        <p:grpSpPr>
          <a:xfrm>
            <a:off x="2622455" y="660318"/>
            <a:ext cx="34200" cy="113760"/>
            <a:chOff x="2622455" y="660318"/>
            <a:chExt cx="34200" cy="113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4" name="Freihand 33">
                  <a:extLst>
                    <a:ext uri="{FF2B5EF4-FFF2-40B4-BE49-F238E27FC236}">
                      <a16:creationId xmlns:a16="http://schemas.microsoft.com/office/drawing/2014/main" id="{F20375E0-27F8-7A04-88F0-1BC3ACC883E3}"/>
                    </a:ext>
                  </a:extLst>
                </p14:cNvPr>
                <p14:cNvContentPartPr/>
                <p14:nvPr/>
              </p14:nvContentPartPr>
              <p14:xfrm>
                <a:off x="2622455" y="722238"/>
                <a:ext cx="10080" cy="51840"/>
              </p14:xfrm>
            </p:contentPart>
          </mc:Choice>
          <mc:Fallback xmlns="">
            <p:pic>
              <p:nvPicPr>
                <p:cNvPr id="34" name="Freihand 33">
                  <a:extLst>
                    <a:ext uri="{FF2B5EF4-FFF2-40B4-BE49-F238E27FC236}">
                      <a16:creationId xmlns:a16="http://schemas.microsoft.com/office/drawing/2014/main" id="{F20375E0-27F8-7A04-88F0-1BC3ACC883E3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2618135" y="717918"/>
                  <a:ext cx="1872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5" name="Freihand 34">
                  <a:extLst>
                    <a:ext uri="{FF2B5EF4-FFF2-40B4-BE49-F238E27FC236}">
                      <a16:creationId xmlns:a16="http://schemas.microsoft.com/office/drawing/2014/main" id="{20B8FBA8-FBE1-A8F1-D220-BCA07E59D065}"/>
                    </a:ext>
                  </a:extLst>
                </p14:cNvPr>
                <p14:cNvContentPartPr/>
                <p14:nvPr/>
              </p14:nvContentPartPr>
              <p14:xfrm>
                <a:off x="2633615" y="660318"/>
                <a:ext cx="23040" cy="56880"/>
              </p14:xfrm>
            </p:contentPart>
          </mc:Choice>
          <mc:Fallback xmlns="">
            <p:pic>
              <p:nvPicPr>
                <p:cNvPr id="35" name="Freihand 34">
                  <a:extLst>
                    <a:ext uri="{FF2B5EF4-FFF2-40B4-BE49-F238E27FC236}">
                      <a16:creationId xmlns:a16="http://schemas.microsoft.com/office/drawing/2014/main" id="{20B8FBA8-FBE1-A8F1-D220-BCA07E59D065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2629295" y="655998"/>
                  <a:ext cx="31680" cy="65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DBE249CF-D9E9-4A03-9D75-967E75F75DF4}"/>
              </a:ext>
            </a:extLst>
          </p:cNvPr>
          <p:cNvGrpSpPr/>
          <p:nvPr/>
        </p:nvGrpSpPr>
        <p:grpSpPr>
          <a:xfrm>
            <a:off x="2081015" y="674718"/>
            <a:ext cx="24120" cy="79560"/>
            <a:chOff x="2081015" y="674718"/>
            <a:chExt cx="24120" cy="79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8" name="Freihand 37">
                  <a:extLst>
                    <a:ext uri="{FF2B5EF4-FFF2-40B4-BE49-F238E27FC236}">
                      <a16:creationId xmlns:a16="http://schemas.microsoft.com/office/drawing/2014/main" id="{8C7433CB-A967-0EE9-B632-16D8FA7A55D7}"/>
                    </a:ext>
                  </a:extLst>
                </p14:cNvPr>
                <p14:cNvContentPartPr/>
                <p14:nvPr/>
              </p14:nvContentPartPr>
              <p14:xfrm>
                <a:off x="2101535" y="722238"/>
                <a:ext cx="3600" cy="32040"/>
              </p14:xfrm>
            </p:contentPart>
          </mc:Choice>
          <mc:Fallback xmlns="">
            <p:pic>
              <p:nvPicPr>
                <p:cNvPr id="38" name="Freihand 37">
                  <a:extLst>
                    <a:ext uri="{FF2B5EF4-FFF2-40B4-BE49-F238E27FC236}">
                      <a16:creationId xmlns:a16="http://schemas.microsoft.com/office/drawing/2014/main" id="{8C7433CB-A967-0EE9-B632-16D8FA7A55D7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2097215" y="717918"/>
                  <a:ext cx="1224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9" name="Freihand 38">
                  <a:extLst>
                    <a:ext uri="{FF2B5EF4-FFF2-40B4-BE49-F238E27FC236}">
                      <a16:creationId xmlns:a16="http://schemas.microsoft.com/office/drawing/2014/main" id="{918EDF77-BF90-4242-1EBC-E6611316CA1D}"/>
                    </a:ext>
                  </a:extLst>
                </p14:cNvPr>
                <p14:cNvContentPartPr/>
                <p14:nvPr/>
              </p14:nvContentPartPr>
              <p14:xfrm>
                <a:off x="2081015" y="674718"/>
                <a:ext cx="21240" cy="43200"/>
              </p14:xfrm>
            </p:contentPart>
          </mc:Choice>
          <mc:Fallback xmlns="">
            <p:pic>
              <p:nvPicPr>
                <p:cNvPr id="39" name="Freihand 38">
                  <a:extLst>
                    <a:ext uri="{FF2B5EF4-FFF2-40B4-BE49-F238E27FC236}">
                      <a16:creationId xmlns:a16="http://schemas.microsoft.com/office/drawing/2014/main" id="{918EDF77-BF90-4242-1EBC-E6611316CA1D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2076695" y="670398"/>
                  <a:ext cx="29880" cy="518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95203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8C4213EC-C113-DADF-6FEE-658B35061465}"/>
              </a:ext>
            </a:extLst>
          </p:cNvPr>
          <p:cNvSpPr/>
          <p:nvPr/>
        </p:nvSpPr>
        <p:spPr>
          <a:xfrm>
            <a:off x="784033" y="364933"/>
            <a:ext cx="11002178" cy="612813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C71DD3B-1EF6-206B-85DD-BE33FC0EF43E}"/>
              </a:ext>
            </a:extLst>
          </p:cNvPr>
          <p:cNvSpPr txBox="1"/>
          <p:nvPr/>
        </p:nvSpPr>
        <p:spPr>
          <a:xfrm>
            <a:off x="1221354" y="481942"/>
            <a:ext cx="9639759" cy="5576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 DÍA NORMAL DE MAGDALENA</a:t>
            </a:r>
          </a:p>
          <a:p>
            <a:pPr>
              <a:lnSpc>
                <a:spcPct val="150000"/>
              </a:lnSpc>
            </a:pPr>
            <a:endParaRPr lang="es-E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2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Normalmente me despierto a las 7:00 de la mañana, pero me levanto a las 7:30. Después voy al baño, me lavo los dientes y me ducho. También me peino y me visto. Cuando estoy lista, voy a la cocina. Aquí están mis padres y hermanos. Desayunamos juntos, pero solo es un desayuno pequeño. Como un poco de pan o una tostada con mantequilla o mermelada. Después salimos de la casa. Normalmente, voy en autobús a la escuela, pero a veces voy en bicicleta. En el colegio tengo clase hasta las </a:t>
            </a: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</a:rPr>
              <a:t>2:00 de la tarde</a:t>
            </a:r>
            <a:r>
              <a:rPr lang="es-ES" sz="2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Tengo un rato para descansar y volver a casa para comer. </a:t>
            </a: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s-ES" sz="2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espués tengo clase a las 3:00 de la tarde y vuelvo a casa a las 5:00. Allí cenamos a las 9:00. Antes de acostarme, paso tiempo con mis hermanos, me lavo los dientes y leo un libro. A las 10:30 me acuesto y me duermo.</a:t>
            </a:r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B74A580F-78F9-30CC-4F96-DFE3D78EEE1E}"/>
                  </a:ext>
                </a:extLst>
              </p14:cNvPr>
              <p14:cNvContentPartPr/>
              <p14:nvPr/>
            </p14:nvContentPartPr>
            <p14:xfrm>
              <a:off x="13448940" y="2425480"/>
              <a:ext cx="360" cy="360"/>
            </p14:xfrm>
          </p:contentPart>
        </mc:Choice>
        <mc:Fallback xmlns=""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B74A580F-78F9-30CC-4F96-DFE3D78EEE1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444620" y="2421160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652BAF25-9443-D465-041E-D9295DCF3D3B}"/>
                  </a:ext>
                </a:extLst>
              </p14:cNvPr>
              <p14:cNvContentPartPr/>
              <p14:nvPr/>
            </p14:nvContentPartPr>
            <p14:xfrm>
              <a:off x="10790913" y="5633940"/>
              <a:ext cx="140400" cy="619200"/>
            </p14:xfrm>
          </p:contentPart>
        </mc:Choice>
        <mc:Fallback xmlns=""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652BAF25-9443-D465-041E-D9295DCF3D3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786593" y="5629620"/>
                <a:ext cx="149040" cy="62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2C225F93-2C7C-3558-61EF-7C89352BC517}"/>
                  </a:ext>
                </a:extLst>
              </p14:cNvPr>
              <p14:cNvContentPartPr/>
              <p14:nvPr/>
            </p14:nvContentPartPr>
            <p14:xfrm>
              <a:off x="10582113" y="6017700"/>
              <a:ext cx="409320" cy="245160"/>
            </p14:xfrm>
          </p:contentPart>
        </mc:Choice>
        <mc:Fallback xmlns=""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2C225F93-2C7C-3558-61EF-7C89352BC51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577793" y="6013380"/>
                <a:ext cx="417960" cy="25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44760F97-BC95-D188-8CDB-046447596683}"/>
                  </a:ext>
                </a:extLst>
              </p14:cNvPr>
              <p14:cNvContentPartPr/>
              <p14:nvPr/>
            </p14:nvContentPartPr>
            <p14:xfrm>
              <a:off x="10785153" y="5453580"/>
              <a:ext cx="407520" cy="330840"/>
            </p14:xfrm>
          </p:contentPart>
        </mc:Choice>
        <mc:Fallback xmlns=""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44760F97-BC95-D188-8CDB-04644759668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780833" y="5449265"/>
                <a:ext cx="416160" cy="3394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228EA9AA-6EBC-EE34-C23A-6ABAEE46C2AB}"/>
                  </a:ext>
                </a:extLst>
              </p14:cNvPr>
              <p14:cNvContentPartPr/>
              <p14:nvPr/>
            </p14:nvContentPartPr>
            <p14:xfrm>
              <a:off x="10698033" y="6091500"/>
              <a:ext cx="109800" cy="127800"/>
            </p14:xfrm>
          </p:contentPart>
        </mc:Choice>
        <mc:Fallback xmlns=""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228EA9AA-6EBC-EE34-C23A-6ABAEE46C2A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0693727" y="6087180"/>
                <a:ext cx="118412" cy="13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3" name="Freihand 12">
                <a:extLst>
                  <a:ext uri="{FF2B5EF4-FFF2-40B4-BE49-F238E27FC236}">
                    <a16:creationId xmlns:a16="http://schemas.microsoft.com/office/drawing/2014/main" id="{A78BF7AA-22E5-6E6B-2177-9177D9744FB6}"/>
                  </a:ext>
                </a:extLst>
              </p14:cNvPr>
              <p14:cNvContentPartPr/>
              <p14:nvPr/>
            </p14:nvContentPartPr>
            <p14:xfrm>
              <a:off x="10627113" y="6163140"/>
              <a:ext cx="322560" cy="89640"/>
            </p14:xfrm>
          </p:contentPart>
        </mc:Choice>
        <mc:Fallback xmlns="">
          <p:pic>
            <p:nvPicPr>
              <p:cNvPr id="13" name="Freihand 12">
                <a:extLst>
                  <a:ext uri="{FF2B5EF4-FFF2-40B4-BE49-F238E27FC236}">
                    <a16:creationId xmlns:a16="http://schemas.microsoft.com/office/drawing/2014/main" id="{A78BF7AA-22E5-6E6B-2177-9177D9744FB6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0622798" y="6158820"/>
                <a:ext cx="331190" cy="9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4" name="Freihand 13">
                <a:extLst>
                  <a:ext uri="{FF2B5EF4-FFF2-40B4-BE49-F238E27FC236}">
                    <a16:creationId xmlns:a16="http://schemas.microsoft.com/office/drawing/2014/main" id="{7BF83FB7-EC51-414A-F6B7-120D3F1CECE2}"/>
                  </a:ext>
                </a:extLst>
              </p14:cNvPr>
              <p14:cNvContentPartPr/>
              <p14:nvPr/>
            </p14:nvContentPartPr>
            <p14:xfrm>
              <a:off x="10820427" y="6156820"/>
              <a:ext cx="151200" cy="96480"/>
            </p14:xfrm>
          </p:contentPart>
        </mc:Choice>
        <mc:Fallback xmlns="">
          <p:pic>
            <p:nvPicPr>
              <p:cNvPr id="14" name="Freihand 13">
                <a:extLst>
                  <a:ext uri="{FF2B5EF4-FFF2-40B4-BE49-F238E27FC236}">
                    <a16:creationId xmlns:a16="http://schemas.microsoft.com/office/drawing/2014/main" id="{7BF83FB7-EC51-414A-F6B7-120D3F1CECE2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0816107" y="6152500"/>
                <a:ext cx="159840" cy="10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5" name="Freihand 14">
                <a:extLst>
                  <a:ext uri="{FF2B5EF4-FFF2-40B4-BE49-F238E27FC236}">
                    <a16:creationId xmlns:a16="http://schemas.microsoft.com/office/drawing/2014/main" id="{404E6155-BD81-62A5-705D-65E521065229}"/>
                  </a:ext>
                </a:extLst>
              </p14:cNvPr>
              <p14:cNvContentPartPr/>
              <p14:nvPr/>
            </p14:nvContentPartPr>
            <p14:xfrm>
              <a:off x="10026685" y="6142995"/>
              <a:ext cx="457920" cy="113400"/>
            </p14:xfrm>
          </p:contentPart>
        </mc:Choice>
        <mc:Fallback xmlns="">
          <p:pic>
            <p:nvPicPr>
              <p:cNvPr id="15" name="Freihand 14">
                <a:extLst>
                  <a:ext uri="{FF2B5EF4-FFF2-40B4-BE49-F238E27FC236}">
                    <a16:creationId xmlns:a16="http://schemas.microsoft.com/office/drawing/2014/main" id="{404E6155-BD81-62A5-705D-65E521065229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0022365" y="6138675"/>
                <a:ext cx="466560" cy="12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6" name="Freihand 15">
                <a:extLst>
                  <a:ext uri="{FF2B5EF4-FFF2-40B4-BE49-F238E27FC236}">
                    <a16:creationId xmlns:a16="http://schemas.microsoft.com/office/drawing/2014/main" id="{7C46D251-FFA0-EBB9-422E-71882873625B}"/>
                  </a:ext>
                </a:extLst>
              </p14:cNvPr>
              <p14:cNvContentPartPr/>
              <p14:nvPr/>
            </p14:nvContentPartPr>
            <p14:xfrm>
              <a:off x="11043325" y="6151635"/>
              <a:ext cx="251280" cy="96480"/>
            </p14:xfrm>
          </p:contentPart>
        </mc:Choice>
        <mc:Fallback xmlns="">
          <p:pic>
            <p:nvPicPr>
              <p:cNvPr id="16" name="Freihand 15">
                <a:extLst>
                  <a:ext uri="{FF2B5EF4-FFF2-40B4-BE49-F238E27FC236}">
                    <a16:creationId xmlns:a16="http://schemas.microsoft.com/office/drawing/2014/main" id="{7C46D251-FFA0-EBB9-422E-71882873625B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1039005" y="6147315"/>
                <a:ext cx="259920" cy="10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ABE98CCC-5A6C-9C7C-3855-5E4B8D0FCFC6}"/>
                  </a:ext>
                </a:extLst>
              </p14:cNvPr>
              <p14:cNvContentPartPr/>
              <p14:nvPr/>
            </p14:nvContentPartPr>
            <p14:xfrm>
              <a:off x="2141587" y="787440"/>
              <a:ext cx="379080" cy="326880"/>
            </p14:xfrm>
          </p:contentPart>
        </mc:Choice>
        <mc:Fallback xmlns=""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ABE98CCC-5A6C-9C7C-3855-5E4B8D0FCFC6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137267" y="783120"/>
                <a:ext cx="387720" cy="33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8" name="Freihand 17">
                <a:extLst>
                  <a:ext uri="{FF2B5EF4-FFF2-40B4-BE49-F238E27FC236}">
                    <a16:creationId xmlns:a16="http://schemas.microsoft.com/office/drawing/2014/main" id="{843B92CA-2ABB-5AEC-E782-2DBE155B64D5}"/>
                  </a:ext>
                </a:extLst>
              </p14:cNvPr>
              <p14:cNvContentPartPr/>
              <p14:nvPr/>
            </p14:nvContentPartPr>
            <p14:xfrm>
              <a:off x="2177227" y="1100640"/>
              <a:ext cx="77760" cy="83160"/>
            </p14:xfrm>
          </p:contentPart>
        </mc:Choice>
        <mc:Fallback xmlns="">
          <p:pic>
            <p:nvPicPr>
              <p:cNvPr id="18" name="Freihand 17">
                <a:extLst>
                  <a:ext uri="{FF2B5EF4-FFF2-40B4-BE49-F238E27FC236}">
                    <a16:creationId xmlns:a16="http://schemas.microsoft.com/office/drawing/2014/main" id="{843B92CA-2ABB-5AEC-E782-2DBE155B64D5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172927" y="1096320"/>
                <a:ext cx="86360" cy="9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0" name="Freihand 19">
                <a:extLst>
                  <a:ext uri="{FF2B5EF4-FFF2-40B4-BE49-F238E27FC236}">
                    <a16:creationId xmlns:a16="http://schemas.microsoft.com/office/drawing/2014/main" id="{6B169A70-6EC4-0F0E-DF3A-3CAE3E9AC0A9}"/>
                  </a:ext>
                </a:extLst>
              </p14:cNvPr>
              <p14:cNvContentPartPr/>
              <p14:nvPr/>
            </p14:nvContentPartPr>
            <p14:xfrm>
              <a:off x="2412080" y="1112528"/>
              <a:ext cx="38160" cy="86040"/>
            </p14:xfrm>
          </p:contentPart>
        </mc:Choice>
        <mc:Fallback xmlns="">
          <p:pic>
            <p:nvPicPr>
              <p:cNvPr id="20" name="Freihand 19">
                <a:extLst>
                  <a:ext uri="{FF2B5EF4-FFF2-40B4-BE49-F238E27FC236}">
                    <a16:creationId xmlns:a16="http://schemas.microsoft.com/office/drawing/2014/main" id="{6B169A70-6EC4-0F0E-DF3A-3CAE3E9AC0A9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407760" y="1108208"/>
                <a:ext cx="46800" cy="9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1" name="Freihand 20">
                <a:extLst>
                  <a:ext uri="{FF2B5EF4-FFF2-40B4-BE49-F238E27FC236}">
                    <a16:creationId xmlns:a16="http://schemas.microsoft.com/office/drawing/2014/main" id="{D543C49E-EFD9-E6F8-162B-09C3A8BDB190}"/>
                  </a:ext>
                </a:extLst>
              </p14:cNvPr>
              <p14:cNvContentPartPr/>
              <p14:nvPr/>
            </p14:nvContentPartPr>
            <p14:xfrm>
              <a:off x="2236040" y="844688"/>
              <a:ext cx="198360" cy="112680"/>
            </p14:xfrm>
          </p:contentPart>
        </mc:Choice>
        <mc:Fallback xmlns="">
          <p:pic>
            <p:nvPicPr>
              <p:cNvPr id="21" name="Freihand 20">
                <a:extLst>
                  <a:ext uri="{FF2B5EF4-FFF2-40B4-BE49-F238E27FC236}">
                    <a16:creationId xmlns:a16="http://schemas.microsoft.com/office/drawing/2014/main" id="{D543C49E-EFD9-E6F8-162B-09C3A8BDB190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231720" y="840382"/>
                <a:ext cx="207000" cy="1212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2" name="Freihand 21">
                <a:extLst>
                  <a:ext uri="{FF2B5EF4-FFF2-40B4-BE49-F238E27FC236}">
                    <a16:creationId xmlns:a16="http://schemas.microsoft.com/office/drawing/2014/main" id="{3F40CCFD-EC8A-0463-88DB-1C4FA5720EFF}"/>
                  </a:ext>
                </a:extLst>
              </p14:cNvPr>
              <p14:cNvContentPartPr/>
              <p14:nvPr/>
            </p14:nvContentPartPr>
            <p14:xfrm>
              <a:off x="2335040" y="743888"/>
              <a:ext cx="4680" cy="43560"/>
            </p14:xfrm>
          </p:contentPart>
        </mc:Choice>
        <mc:Fallback xmlns="">
          <p:pic>
            <p:nvPicPr>
              <p:cNvPr id="22" name="Freihand 21">
                <a:extLst>
                  <a:ext uri="{FF2B5EF4-FFF2-40B4-BE49-F238E27FC236}">
                    <a16:creationId xmlns:a16="http://schemas.microsoft.com/office/drawing/2014/main" id="{3F40CCFD-EC8A-0463-88DB-1C4FA5720EFF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2330720" y="739568"/>
                <a:ext cx="13320" cy="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4" name="Freihand 23">
                <a:extLst>
                  <a:ext uri="{FF2B5EF4-FFF2-40B4-BE49-F238E27FC236}">
                    <a16:creationId xmlns:a16="http://schemas.microsoft.com/office/drawing/2014/main" id="{B380CDC2-A6A7-96CB-0510-05980376894E}"/>
                  </a:ext>
                </a:extLst>
              </p14:cNvPr>
              <p14:cNvContentPartPr/>
              <p14:nvPr/>
            </p14:nvContentPartPr>
            <p14:xfrm>
              <a:off x="2295800" y="729848"/>
              <a:ext cx="75600" cy="11520"/>
            </p14:xfrm>
          </p:contentPart>
        </mc:Choice>
        <mc:Fallback xmlns="">
          <p:pic>
            <p:nvPicPr>
              <p:cNvPr id="24" name="Freihand 23">
                <a:extLst>
                  <a:ext uri="{FF2B5EF4-FFF2-40B4-BE49-F238E27FC236}">
                    <a16:creationId xmlns:a16="http://schemas.microsoft.com/office/drawing/2014/main" id="{B380CDC2-A6A7-96CB-0510-05980376894E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2291459" y="725528"/>
                <a:ext cx="84281" cy="2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5" name="Freihand 24">
                <a:extLst>
                  <a:ext uri="{FF2B5EF4-FFF2-40B4-BE49-F238E27FC236}">
                    <a16:creationId xmlns:a16="http://schemas.microsoft.com/office/drawing/2014/main" id="{EE17C7E5-7BAA-0330-3F92-DF392A6B04E3}"/>
                  </a:ext>
                </a:extLst>
              </p14:cNvPr>
              <p14:cNvContentPartPr/>
              <p14:nvPr/>
            </p14:nvContentPartPr>
            <p14:xfrm>
              <a:off x="2134160" y="736328"/>
              <a:ext cx="45000" cy="72000"/>
            </p14:xfrm>
          </p:contentPart>
        </mc:Choice>
        <mc:Fallback xmlns="">
          <p:pic>
            <p:nvPicPr>
              <p:cNvPr id="25" name="Freihand 24">
                <a:extLst>
                  <a:ext uri="{FF2B5EF4-FFF2-40B4-BE49-F238E27FC236}">
                    <a16:creationId xmlns:a16="http://schemas.microsoft.com/office/drawing/2014/main" id="{EE17C7E5-7BAA-0330-3F92-DF392A6B04E3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2129840" y="732008"/>
                <a:ext cx="53640" cy="8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6" name="Freihand 25">
                <a:extLst>
                  <a:ext uri="{FF2B5EF4-FFF2-40B4-BE49-F238E27FC236}">
                    <a16:creationId xmlns:a16="http://schemas.microsoft.com/office/drawing/2014/main" id="{34BC73BC-A68C-A5E9-8A02-C9591F94307A}"/>
                  </a:ext>
                </a:extLst>
              </p14:cNvPr>
              <p14:cNvContentPartPr/>
              <p14:nvPr/>
            </p14:nvContentPartPr>
            <p14:xfrm>
              <a:off x="2147840" y="723368"/>
              <a:ext cx="102240" cy="92880"/>
            </p14:xfrm>
          </p:contentPart>
        </mc:Choice>
        <mc:Fallback xmlns="">
          <p:pic>
            <p:nvPicPr>
              <p:cNvPr id="26" name="Freihand 25">
                <a:extLst>
                  <a:ext uri="{FF2B5EF4-FFF2-40B4-BE49-F238E27FC236}">
                    <a16:creationId xmlns:a16="http://schemas.microsoft.com/office/drawing/2014/main" id="{34BC73BC-A68C-A5E9-8A02-C9591F94307A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2143520" y="719048"/>
                <a:ext cx="110880" cy="10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27" name="Freihand 26">
                <a:extLst>
                  <a:ext uri="{FF2B5EF4-FFF2-40B4-BE49-F238E27FC236}">
                    <a16:creationId xmlns:a16="http://schemas.microsoft.com/office/drawing/2014/main" id="{07F70E51-5D6A-ABA2-2361-043F0C4A631E}"/>
                  </a:ext>
                </a:extLst>
              </p14:cNvPr>
              <p14:cNvContentPartPr/>
              <p14:nvPr/>
            </p14:nvContentPartPr>
            <p14:xfrm>
              <a:off x="2449160" y="717968"/>
              <a:ext cx="110160" cy="101160"/>
            </p14:xfrm>
          </p:contentPart>
        </mc:Choice>
        <mc:Fallback xmlns="">
          <p:pic>
            <p:nvPicPr>
              <p:cNvPr id="27" name="Freihand 26">
                <a:extLst>
                  <a:ext uri="{FF2B5EF4-FFF2-40B4-BE49-F238E27FC236}">
                    <a16:creationId xmlns:a16="http://schemas.microsoft.com/office/drawing/2014/main" id="{07F70E51-5D6A-ABA2-2361-043F0C4A631E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2444840" y="713648"/>
                <a:ext cx="118800" cy="10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28" name="Freihand 27">
                <a:extLst>
                  <a:ext uri="{FF2B5EF4-FFF2-40B4-BE49-F238E27FC236}">
                    <a16:creationId xmlns:a16="http://schemas.microsoft.com/office/drawing/2014/main" id="{6987D401-6F00-D956-D43C-8501F1FDD3AC}"/>
                  </a:ext>
                </a:extLst>
              </p14:cNvPr>
              <p14:cNvContentPartPr/>
              <p14:nvPr/>
            </p14:nvContentPartPr>
            <p14:xfrm>
              <a:off x="2185640" y="787088"/>
              <a:ext cx="5040" cy="14040"/>
            </p14:xfrm>
          </p:contentPart>
        </mc:Choice>
        <mc:Fallback xmlns="">
          <p:pic>
            <p:nvPicPr>
              <p:cNvPr id="28" name="Freihand 27">
                <a:extLst>
                  <a:ext uri="{FF2B5EF4-FFF2-40B4-BE49-F238E27FC236}">
                    <a16:creationId xmlns:a16="http://schemas.microsoft.com/office/drawing/2014/main" id="{6987D401-6F00-D956-D43C-8501F1FDD3AC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2181320" y="782768"/>
                <a:ext cx="13680" cy="2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29" name="Freihand 28">
                <a:extLst>
                  <a:ext uri="{FF2B5EF4-FFF2-40B4-BE49-F238E27FC236}">
                    <a16:creationId xmlns:a16="http://schemas.microsoft.com/office/drawing/2014/main" id="{3469F743-58A0-330B-9D0C-61019C94CAAE}"/>
                  </a:ext>
                </a:extLst>
              </p14:cNvPr>
              <p14:cNvContentPartPr/>
              <p14:nvPr/>
            </p14:nvContentPartPr>
            <p14:xfrm>
              <a:off x="2467160" y="782408"/>
              <a:ext cx="41040" cy="46080"/>
            </p14:xfrm>
          </p:contentPart>
        </mc:Choice>
        <mc:Fallback xmlns="">
          <p:pic>
            <p:nvPicPr>
              <p:cNvPr id="29" name="Freihand 28">
                <a:extLst>
                  <a:ext uri="{FF2B5EF4-FFF2-40B4-BE49-F238E27FC236}">
                    <a16:creationId xmlns:a16="http://schemas.microsoft.com/office/drawing/2014/main" id="{3469F743-58A0-330B-9D0C-61019C94CAAE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2462840" y="778088"/>
                <a:ext cx="49680" cy="5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30" name="Freihand 29">
                <a:extLst>
                  <a:ext uri="{FF2B5EF4-FFF2-40B4-BE49-F238E27FC236}">
                    <a16:creationId xmlns:a16="http://schemas.microsoft.com/office/drawing/2014/main" id="{53B1BD9F-9451-9485-0AB7-AC790F512D6A}"/>
                  </a:ext>
                </a:extLst>
              </p14:cNvPr>
              <p14:cNvContentPartPr/>
              <p14:nvPr/>
            </p14:nvContentPartPr>
            <p14:xfrm>
              <a:off x="2327120" y="1069688"/>
              <a:ext cx="360" cy="360"/>
            </p14:xfrm>
          </p:contentPart>
        </mc:Choice>
        <mc:Fallback xmlns="">
          <p:pic>
            <p:nvPicPr>
              <p:cNvPr id="30" name="Freihand 29">
                <a:extLst>
                  <a:ext uri="{FF2B5EF4-FFF2-40B4-BE49-F238E27FC236}">
                    <a16:creationId xmlns:a16="http://schemas.microsoft.com/office/drawing/2014/main" id="{53B1BD9F-9451-9485-0AB7-AC790F512D6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22800" y="1065368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31" name="Freihand 30">
                <a:extLst>
                  <a:ext uri="{FF2B5EF4-FFF2-40B4-BE49-F238E27FC236}">
                    <a16:creationId xmlns:a16="http://schemas.microsoft.com/office/drawing/2014/main" id="{DBC391B7-5A5E-1B2B-1185-E0CE6F76ABCF}"/>
                  </a:ext>
                </a:extLst>
              </p14:cNvPr>
              <p14:cNvContentPartPr/>
              <p14:nvPr/>
            </p14:nvContentPartPr>
            <p14:xfrm>
              <a:off x="2171600" y="955568"/>
              <a:ext cx="360" cy="360"/>
            </p14:xfrm>
          </p:contentPart>
        </mc:Choice>
        <mc:Fallback xmlns="">
          <p:pic>
            <p:nvPicPr>
              <p:cNvPr id="31" name="Freihand 30">
                <a:extLst>
                  <a:ext uri="{FF2B5EF4-FFF2-40B4-BE49-F238E27FC236}">
                    <a16:creationId xmlns:a16="http://schemas.microsoft.com/office/drawing/2014/main" id="{DBC391B7-5A5E-1B2B-1185-E0CE6F76ABC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67280" y="951248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C9F51F54-2319-CFAE-10E5-933C1D6016EE}"/>
                  </a:ext>
                </a:extLst>
              </p14:cNvPr>
              <p14:cNvContentPartPr/>
              <p14:nvPr/>
            </p14:nvContentPartPr>
            <p14:xfrm>
              <a:off x="2323880" y="819128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C9F51F54-2319-CFAE-10E5-933C1D6016E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19560" y="814808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33" name="Freihand 32">
                <a:extLst>
                  <a:ext uri="{FF2B5EF4-FFF2-40B4-BE49-F238E27FC236}">
                    <a16:creationId xmlns:a16="http://schemas.microsoft.com/office/drawing/2014/main" id="{2110BDED-D60F-3041-B286-22A599CF3F49}"/>
                  </a:ext>
                </a:extLst>
              </p14:cNvPr>
              <p14:cNvContentPartPr/>
              <p14:nvPr/>
            </p14:nvContentPartPr>
            <p14:xfrm>
              <a:off x="2485880" y="962048"/>
              <a:ext cx="360" cy="360"/>
            </p14:xfrm>
          </p:contentPart>
        </mc:Choice>
        <mc:Fallback xmlns="">
          <p:pic>
            <p:nvPicPr>
              <p:cNvPr id="33" name="Freihand 32">
                <a:extLst>
                  <a:ext uri="{FF2B5EF4-FFF2-40B4-BE49-F238E27FC236}">
                    <a16:creationId xmlns:a16="http://schemas.microsoft.com/office/drawing/2014/main" id="{2110BDED-D60F-3041-B286-22A599CF3F4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81560" y="957728"/>
                <a:ext cx="9000" cy="9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FD9532EB-8621-0FE1-9436-001B9679541A}"/>
              </a:ext>
            </a:extLst>
          </p:cNvPr>
          <p:cNvGrpSpPr/>
          <p:nvPr/>
        </p:nvGrpSpPr>
        <p:grpSpPr>
          <a:xfrm>
            <a:off x="2622455" y="660318"/>
            <a:ext cx="34200" cy="113760"/>
            <a:chOff x="2622455" y="660318"/>
            <a:chExt cx="34200" cy="113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4" name="Freihand 33">
                  <a:extLst>
                    <a:ext uri="{FF2B5EF4-FFF2-40B4-BE49-F238E27FC236}">
                      <a16:creationId xmlns:a16="http://schemas.microsoft.com/office/drawing/2014/main" id="{F20375E0-27F8-7A04-88F0-1BC3ACC883E3}"/>
                    </a:ext>
                  </a:extLst>
                </p14:cNvPr>
                <p14:cNvContentPartPr/>
                <p14:nvPr/>
              </p14:nvContentPartPr>
              <p14:xfrm>
                <a:off x="2622455" y="722238"/>
                <a:ext cx="10080" cy="51840"/>
              </p14:xfrm>
            </p:contentPart>
          </mc:Choice>
          <mc:Fallback xmlns="">
            <p:pic>
              <p:nvPicPr>
                <p:cNvPr id="34" name="Freihand 33">
                  <a:extLst>
                    <a:ext uri="{FF2B5EF4-FFF2-40B4-BE49-F238E27FC236}">
                      <a16:creationId xmlns:a16="http://schemas.microsoft.com/office/drawing/2014/main" id="{F20375E0-27F8-7A04-88F0-1BC3ACC883E3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2618135" y="717918"/>
                  <a:ext cx="1872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5" name="Freihand 34">
                  <a:extLst>
                    <a:ext uri="{FF2B5EF4-FFF2-40B4-BE49-F238E27FC236}">
                      <a16:creationId xmlns:a16="http://schemas.microsoft.com/office/drawing/2014/main" id="{20B8FBA8-FBE1-A8F1-D220-BCA07E59D065}"/>
                    </a:ext>
                  </a:extLst>
                </p14:cNvPr>
                <p14:cNvContentPartPr/>
                <p14:nvPr/>
              </p14:nvContentPartPr>
              <p14:xfrm>
                <a:off x="2633615" y="660318"/>
                <a:ext cx="23040" cy="56880"/>
              </p14:xfrm>
            </p:contentPart>
          </mc:Choice>
          <mc:Fallback xmlns="">
            <p:pic>
              <p:nvPicPr>
                <p:cNvPr id="35" name="Freihand 34">
                  <a:extLst>
                    <a:ext uri="{FF2B5EF4-FFF2-40B4-BE49-F238E27FC236}">
                      <a16:creationId xmlns:a16="http://schemas.microsoft.com/office/drawing/2014/main" id="{20B8FBA8-FBE1-A8F1-D220-BCA07E59D065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2629295" y="656025"/>
                  <a:ext cx="31680" cy="6546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DBE249CF-D9E9-4A03-9D75-967E75F75DF4}"/>
              </a:ext>
            </a:extLst>
          </p:cNvPr>
          <p:cNvGrpSpPr/>
          <p:nvPr/>
        </p:nvGrpSpPr>
        <p:grpSpPr>
          <a:xfrm>
            <a:off x="2081015" y="674718"/>
            <a:ext cx="24120" cy="79560"/>
            <a:chOff x="2081015" y="674718"/>
            <a:chExt cx="24120" cy="79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8" name="Freihand 37">
                  <a:extLst>
                    <a:ext uri="{FF2B5EF4-FFF2-40B4-BE49-F238E27FC236}">
                      <a16:creationId xmlns:a16="http://schemas.microsoft.com/office/drawing/2014/main" id="{8C7433CB-A967-0EE9-B632-16D8FA7A55D7}"/>
                    </a:ext>
                  </a:extLst>
                </p14:cNvPr>
                <p14:cNvContentPartPr/>
                <p14:nvPr/>
              </p14:nvContentPartPr>
              <p14:xfrm>
                <a:off x="2101535" y="722238"/>
                <a:ext cx="3600" cy="32040"/>
              </p14:xfrm>
            </p:contentPart>
          </mc:Choice>
          <mc:Fallback xmlns="">
            <p:pic>
              <p:nvPicPr>
                <p:cNvPr id="38" name="Freihand 37">
                  <a:extLst>
                    <a:ext uri="{FF2B5EF4-FFF2-40B4-BE49-F238E27FC236}">
                      <a16:creationId xmlns:a16="http://schemas.microsoft.com/office/drawing/2014/main" id="{8C7433CB-A967-0EE9-B632-16D8FA7A55D7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2097215" y="717966"/>
                  <a:ext cx="12240" cy="4058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9" name="Freihand 38">
                  <a:extLst>
                    <a:ext uri="{FF2B5EF4-FFF2-40B4-BE49-F238E27FC236}">
                      <a16:creationId xmlns:a16="http://schemas.microsoft.com/office/drawing/2014/main" id="{918EDF77-BF90-4242-1EBC-E6611316CA1D}"/>
                    </a:ext>
                  </a:extLst>
                </p14:cNvPr>
                <p14:cNvContentPartPr/>
                <p14:nvPr/>
              </p14:nvContentPartPr>
              <p14:xfrm>
                <a:off x="2081015" y="674718"/>
                <a:ext cx="21240" cy="43200"/>
              </p14:xfrm>
            </p:contentPart>
          </mc:Choice>
          <mc:Fallback xmlns="">
            <p:pic>
              <p:nvPicPr>
                <p:cNvPr id="39" name="Freihand 38">
                  <a:extLst>
                    <a:ext uri="{FF2B5EF4-FFF2-40B4-BE49-F238E27FC236}">
                      <a16:creationId xmlns:a16="http://schemas.microsoft.com/office/drawing/2014/main" id="{918EDF77-BF90-4242-1EBC-E6611316CA1D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2076695" y="670398"/>
                  <a:ext cx="29880" cy="51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FE900650-2A0A-D20A-B1C0-52D486568E3E}"/>
                  </a:ext>
                </a:extLst>
              </p14:cNvPr>
              <p14:cNvContentPartPr/>
              <p14:nvPr/>
            </p14:nvContentPartPr>
            <p14:xfrm>
              <a:off x="2882788" y="1658331"/>
              <a:ext cx="1475280" cy="2484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FE900650-2A0A-D20A-B1C0-52D486568E3E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2829148" y="1550691"/>
                <a:ext cx="1582920" cy="24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5" name="Freihand 4">
                <a:extLst>
                  <a:ext uri="{FF2B5EF4-FFF2-40B4-BE49-F238E27FC236}">
                    <a16:creationId xmlns:a16="http://schemas.microsoft.com/office/drawing/2014/main" id="{F17DCDD6-0E71-058D-764C-798D1157D420}"/>
                  </a:ext>
                </a:extLst>
              </p14:cNvPr>
              <p14:cNvContentPartPr/>
              <p14:nvPr/>
            </p14:nvContentPartPr>
            <p14:xfrm>
              <a:off x="7919188" y="1625211"/>
              <a:ext cx="1176480" cy="33480"/>
            </p14:xfrm>
          </p:contentPart>
        </mc:Choice>
        <mc:Fallback xmlns="">
          <p:pic>
            <p:nvPicPr>
              <p:cNvPr id="5" name="Freihand 4">
                <a:extLst>
                  <a:ext uri="{FF2B5EF4-FFF2-40B4-BE49-F238E27FC236}">
                    <a16:creationId xmlns:a16="http://schemas.microsoft.com/office/drawing/2014/main" id="{F17DCDD6-0E71-058D-764C-798D1157D420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7865548" y="1517571"/>
                <a:ext cx="1284120" cy="24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1480FF9F-A8E2-7DC2-7FF9-D96147B7F89D}"/>
                  </a:ext>
                </a:extLst>
              </p14:cNvPr>
              <p14:cNvContentPartPr/>
              <p14:nvPr/>
            </p14:nvContentPartPr>
            <p14:xfrm>
              <a:off x="3859108" y="2092491"/>
              <a:ext cx="774000" cy="1512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1480FF9F-A8E2-7DC2-7FF9-D96147B7F89D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3805108" y="1984491"/>
                <a:ext cx="881640" cy="23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19" name="Freihand 18">
                <a:extLst>
                  <a:ext uri="{FF2B5EF4-FFF2-40B4-BE49-F238E27FC236}">
                    <a16:creationId xmlns:a16="http://schemas.microsoft.com/office/drawing/2014/main" id="{F778AE26-5283-2FB2-4389-9E321E4A97CB}"/>
                  </a:ext>
                </a:extLst>
              </p14:cNvPr>
              <p14:cNvContentPartPr/>
              <p14:nvPr/>
            </p14:nvContentPartPr>
            <p14:xfrm>
              <a:off x="6277228" y="2138211"/>
              <a:ext cx="1091160" cy="360"/>
            </p14:xfrm>
          </p:contentPart>
        </mc:Choice>
        <mc:Fallback xmlns="">
          <p:pic>
            <p:nvPicPr>
              <p:cNvPr id="19" name="Freihand 18">
                <a:extLst>
                  <a:ext uri="{FF2B5EF4-FFF2-40B4-BE49-F238E27FC236}">
                    <a16:creationId xmlns:a16="http://schemas.microsoft.com/office/drawing/2014/main" id="{F778AE26-5283-2FB2-4389-9E321E4A97CB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6223228" y="2030211"/>
                <a:ext cx="11988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23" name="Freihand 22">
                <a:extLst>
                  <a:ext uri="{FF2B5EF4-FFF2-40B4-BE49-F238E27FC236}">
                    <a16:creationId xmlns:a16="http://schemas.microsoft.com/office/drawing/2014/main" id="{7A2E7790-65AE-52B0-D099-F143F82B13C1}"/>
                  </a:ext>
                </a:extLst>
              </p14:cNvPr>
              <p14:cNvContentPartPr/>
              <p14:nvPr/>
            </p14:nvContentPartPr>
            <p14:xfrm>
              <a:off x="8601028" y="2091771"/>
              <a:ext cx="966960" cy="15840"/>
            </p14:xfrm>
          </p:contentPart>
        </mc:Choice>
        <mc:Fallback xmlns="">
          <p:pic>
            <p:nvPicPr>
              <p:cNvPr id="23" name="Freihand 22">
                <a:extLst>
                  <a:ext uri="{FF2B5EF4-FFF2-40B4-BE49-F238E27FC236}">
                    <a16:creationId xmlns:a16="http://schemas.microsoft.com/office/drawing/2014/main" id="{7A2E7790-65AE-52B0-D099-F143F82B13C1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8547388" y="1984131"/>
                <a:ext cx="1074600" cy="23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37" name="Freihand 36">
                <a:extLst>
                  <a:ext uri="{FF2B5EF4-FFF2-40B4-BE49-F238E27FC236}">
                    <a16:creationId xmlns:a16="http://schemas.microsoft.com/office/drawing/2014/main" id="{6A26C7B1-786D-52F4-BD3F-0B624F64F5FA}"/>
                  </a:ext>
                </a:extLst>
              </p14:cNvPr>
              <p14:cNvContentPartPr/>
              <p14:nvPr/>
            </p14:nvContentPartPr>
            <p14:xfrm>
              <a:off x="9903148" y="2154051"/>
              <a:ext cx="237600" cy="360"/>
            </p14:xfrm>
          </p:contentPart>
        </mc:Choice>
        <mc:Fallback xmlns="">
          <p:pic>
            <p:nvPicPr>
              <p:cNvPr id="37" name="Freihand 36">
                <a:extLst>
                  <a:ext uri="{FF2B5EF4-FFF2-40B4-BE49-F238E27FC236}">
                    <a16:creationId xmlns:a16="http://schemas.microsoft.com/office/drawing/2014/main" id="{6A26C7B1-786D-52F4-BD3F-0B624F64F5FA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9849508" y="2046051"/>
                <a:ext cx="34524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03BD9079-1664-18FE-A5DD-5E84DEEEA70B}"/>
                  </a:ext>
                </a:extLst>
              </p14:cNvPr>
              <p14:cNvContentPartPr/>
              <p14:nvPr/>
            </p14:nvContentPartPr>
            <p14:xfrm>
              <a:off x="1363588" y="2634291"/>
              <a:ext cx="557640" cy="16560"/>
            </p14:xfrm>
          </p:contentPart>
        </mc:Choice>
        <mc:Fallback xmlns=""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03BD9079-1664-18FE-A5DD-5E84DEEEA70B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1309588" y="2526651"/>
                <a:ext cx="665280" cy="23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9">
            <p14:nvContentPartPr>
              <p14:cNvPr id="42" name="Freihand 41">
                <a:extLst>
                  <a:ext uri="{FF2B5EF4-FFF2-40B4-BE49-F238E27FC236}">
                    <a16:creationId xmlns:a16="http://schemas.microsoft.com/office/drawing/2014/main" id="{58F37592-65BA-FC96-AAA2-FCD0D08C8551}"/>
                  </a:ext>
                </a:extLst>
              </p14:cNvPr>
              <p14:cNvContentPartPr/>
              <p14:nvPr/>
            </p14:nvContentPartPr>
            <p14:xfrm>
              <a:off x="7005508" y="5362011"/>
              <a:ext cx="1141560" cy="360"/>
            </p14:xfrm>
          </p:contentPart>
        </mc:Choice>
        <mc:Fallback xmlns="">
          <p:pic>
            <p:nvPicPr>
              <p:cNvPr id="42" name="Freihand 41">
                <a:extLst>
                  <a:ext uri="{FF2B5EF4-FFF2-40B4-BE49-F238E27FC236}">
                    <a16:creationId xmlns:a16="http://schemas.microsoft.com/office/drawing/2014/main" id="{58F37592-65BA-FC96-AAA2-FCD0D08C8551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6951508" y="5254011"/>
                <a:ext cx="12492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1">
            <p14:nvContentPartPr>
              <p14:cNvPr id="43" name="Freihand 42">
                <a:extLst>
                  <a:ext uri="{FF2B5EF4-FFF2-40B4-BE49-F238E27FC236}">
                    <a16:creationId xmlns:a16="http://schemas.microsoft.com/office/drawing/2014/main" id="{9A0745A0-8520-F7FD-CD6C-D8F1EE70DDCD}"/>
                  </a:ext>
                </a:extLst>
              </p14:cNvPr>
              <p14:cNvContentPartPr/>
              <p14:nvPr/>
            </p14:nvContentPartPr>
            <p14:xfrm>
              <a:off x="2603428" y="5841891"/>
              <a:ext cx="836280" cy="31680"/>
            </p14:xfrm>
          </p:contentPart>
        </mc:Choice>
        <mc:Fallback xmlns="">
          <p:pic>
            <p:nvPicPr>
              <p:cNvPr id="43" name="Freihand 42">
                <a:extLst>
                  <a:ext uri="{FF2B5EF4-FFF2-40B4-BE49-F238E27FC236}">
                    <a16:creationId xmlns:a16="http://schemas.microsoft.com/office/drawing/2014/main" id="{9A0745A0-8520-F7FD-CD6C-D8F1EE70DDCD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2549428" y="5734251"/>
                <a:ext cx="943920" cy="24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3">
            <p14:nvContentPartPr>
              <p14:cNvPr id="46" name="Freihand 45">
                <a:extLst>
                  <a:ext uri="{FF2B5EF4-FFF2-40B4-BE49-F238E27FC236}">
                    <a16:creationId xmlns:a16="http://schemas.microsoft.com/office/drawing/2014/main" id="{17A7A597-0A2E-3819-CA95-E760C351E4D0}"/>
                  </a:ext>
                </a:extLst>
              </p14:cNvPr>
              <p14:cNvContentPartPr/>
              <p14:nvPr/>
            </p14:nvContentPartPr>
            <p14:xfrm>
              <a:off x="7764748" y="5873211"/>
              <a:ext cx="1217160" cy="360"/>
            </p14:xfrm>
          </p:contentPart>
        </mc:Choice>
        <mc:Fallback xmlns="">
          <p:pic>
            <p:nvPicPr>
              <p:cNvPr id="46" name="Freihand 45">
                <a:extLst>
                  <a:ext uri="{FF2B5EF4-FFF2-40B4-BE49-F238E27FC236}">
                    <a16:creationId xmlns:a16="http://schemas.microsoft.com/office/drawing/2014/main" id="{17A7A597-0A2E-3819-CA95-E760C351E4D0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7710748" y="5765571"/>
                <a:ext cx="13248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5">
            <p14:nvContentPartPr>
              <p14:cNvPr id="48" name="Freihand 47">
                <a:extLst>
                  <a:ext uri="{FF2B5EF4-FFF2-40B4-BE49-F238E27FC236}">
                    <a16:creationId xmlns:a16="http://schemas.microsoft.com/office/drawing/2014/main" id="{21AAC89E-6948-E9A3-AE4C-2C91D4D62499}"/>
                  </a:ext>
                </a:extLst>
              </p14:cNvPr>
              <p14:cNvContentPartPr/>
              <p14:nvPr/>
            </p14:nvContentPartPr>
            <p14:xfrm>
              <a:off x="9321480" y="5791180"/>
              <a:ext cx="1251720" cy="52200"/>
            </p14:xfrm>
          </p:contentPart>
        </mc:Choice>
        <mc:Fallback xmlns="">
          <p:pic>
            <p:nvPicPr>
              <p:cNvPr id="48" name="Freihand 47">
                <a:extLst>
                  <a:ext uri="{FF2B5EF4-FFF2-40B4-BE49-F238E27FC236}">
                    <a16:creationId xmlns:a16="http://schemas.microsoft.com/office/drawing/2014/main" id="{21AAC89E-6948-E9A3-AE4C-2C91D4D62499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9267480" y="5683180"/>
                <a:ext cx="1359360" cy="267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3951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7F5C11FD-1367-2FBB-859B-2387F40BD84B}"/>
                  </a:ext>
                </a:extLst>
              </p14:cNvPr>
              <p14:cNvContentPartPr/>
              <p14:nvPr/>
            </p14:nvContentPartPr>
            <p14:xfrm>
              <a:off x="5914440" y="4066108"/>
              <a:ext cx="360" cy="36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7F5C11FD-1367-2FBB-859B-2387F40BD84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60440" y="3958108"/>
                <a:ext cx="108000" cy="216000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Grafik 3">
            <a:extLst>
              <a:ext uri="{FF2B5EF4-FFF2-40B4-BE49-F238E27FC236}">
                <a16:creationId xmlns:a16="http://schemas.microsoft.com/office/drawing/2014/main" id="{F65391C3-9230-3FFE-A602-0B4BAB00D4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875489"/>
            <a:ext cx="12228387" cy="487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2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 descr="Eine organische Form">
            <a:extLst>
              <a:ext uri="{FF2B5EF4-FFF2-40B4-BE49-F238E27FC236}">
                <a16:creationId xmlns:a16="http://schemas.microsoft.com/office/drawing/2014/main" id="{EF8FBDA6-416A-75C6-7C64-9437014634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22035" t="13567" r="19116" b="12316"/>
          <a:stretch/>
        </p:blipFill>
        <p:spPr>
          <a:xfrm rot="16751966" flipH="1">
            <a:off x="1812820" y="2225650"/>
            <a:ext cx="3623677" cy="4563744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1FA6CFE6-9A49-943B-8A3D-47DF3C071D13}"/>
              </a:ext>
            </a:extLst>
          </p:cNvPr>
          <p:cNvSpPr txBox="1"/>
          <p:nvPr/>
        </p:nvSpPr>
        <p:spPr>
          <a:xfrm>
            <a:off x="1621855" y="3429000"/>
            <a:ext cx="4089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jugar al fútbol</a:t>
            </a:r>
          </a:p>
          <a:p>
            <a:endParaRPr lang="en-US" dirty="0"/>
          </a:p>
          <a:p>
            <a:r>
              <a:rPr lang="en-US" dirty="0"/>
              <a:t>	                    </a:t>
            </a:r>
            <a:r>
              <a:rPr lang="en-US" dirty="0" err="1"/>
              <a:t>mirar</a:t>
            </a:r>
            <a:r>
              <a:rPr lang="en-US" dirty="0"/>
              <a:t> la </a:t>
            </a:r>
            <a:r>
              <a:rPr lang="en-US" dirty="0" err="1"/>
              <a:t>televisión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jugar</a:t>
            </a:r>
            <a:r>
              <a:rPr lang="en-US" dirty="0"/>
              <a:t> a </a:t>
            </a:r>
            <a:r>
              <a:rPr lang="en-US" dirty="0" err="1"/>
              <a:t>videojuegos</a:t>
            </a:r>
            <a:endParaRPr lang="en-US" dirty="0"/>
          </a:p>
          <a:p>
            <a:endParaRPr lang="en-US" dirty="0"/>
          </a:p>
          <a:p>
            <a:r>
              <a:rPr lang="en-US" dirty="0"/>
              <a:t> 		                 </a:t>
            </a:r>
            <a:r>
              <a:rPr lang="en-US" dirty="0" err="1"/>
              <a:t>estudiar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                </a:t>
            </a:r>
            <a:r>
              <a:rPr lang="en-US" dirty="0" err="1"/>
              <a:t>tocar</a:t>
            </a:r>
            <a:r>
              <a:rPr lang="en-US" dirty="0"/>
              <a:t> un </a:t>
            </a:r>
            <a:r>
              <a:rPr lang="en-US" dirty="0" err="1"/>
              <a:t>instrumento</a:t>
            </a:r>
            <a:endParaRPr lang="en-US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5632320-2896-9D51-DF72-A29524672E4E}"/>
              </a:ext>
            </a:extLst>
          </p:cNvPr>
          <p:cNvSpPr txBox="1"/>
          <p:nvPr/>
        </p:nvSpPr>
        <p:spPr>
          <a:xfrm>
            <a:off x="1716989" y="915768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Describe tu día normal! </a:t>
            </a:r>
          </a:p>
        </p:txBody>
      </p:sp>
      <p:pic>
        <p:nvPicPr>
          <p:cNvPr id="3" name="Grafik 2" descr="Uhr mit einfarbiger Füllung">
            <a:extLst>
              <a:ext uri="{FF2B5EF4-FFF2-40B4-BE49-F238E27FC236}">
                <a16:creationId xmlns:a16="http://schemas.microsoft.com/office/drawing/2014/main" id="{DADA162F-4509-5598-ADC9-0050854117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693926" y="324534"/>
            <a:ext cx="914400" cy="91440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40096847-D190-549F-FC44-C9417D3909EC}"/>
              </a:ext>
            </a:extLst>
          </p:cNvPr>
          <p:cNvSpPr txBox="1"/>
          <p:nvPr/>
        </p:nvSpPr>
        <p:spPr>
          <a:xfrm>
            <a:off x="10608326" y="324534"/>
            <a:ext cx="1858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‘15</a:t>
            </a:r>
          </a:p>
        </p:txBody>
      </p:sp>
      <p:pic>
        <p:nvPicPr>
          <p:cNvPr id="6" name="Grafik 5" descr="Unterschrift Silhouette">
            <a:extLst>
              <a:ext uri="{FF2B5EF4-FFF2-40B4-BE49-F238E27FC236}">
                <a16:creationId xmlns:a16="http://schemas.microsoft.com/office/drawing/2014/main" id="{3FB0C28A-359F-20E3-E474-2C8FD7ED6C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2589" y="781734"/>
            <a:ext cx="914400" cy="914400"/>
          </a:xfrm>
          <a:prstGeom prst="rect">
            <a:avLst/>
          </a:prstGeom>
        </p:spPr>
      </p:pic>
      <p:pic>
        <p:nvPicPr>
          <p:cNvPr id="15" name="Grafik 14" descr="Eine organische Form">
            <a:extLst>
              <a:ext uri="{FF2B5EF4-FFF2-40B4-BE49-F238E27FC236}">
                <a16:creationId xmlns:a16="http://schemas.microsoft.com/office/drawing/2014/main" id="{0DF806F6-98CA-0EED-194C-1EC2F7417493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 l="22035" t="13567" r="19116" b="12316"/>
          <a:stretch/>
        </p:blipFill>
        <p:spPr>
          <a:xfrm rot="5400000" flipH="1">
            <a:off x="6941985" y="1497845"/>
            <a:ext cx="3623677" cy="4563744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AD7ECA06-97D6-6268-2201-BBA0F36E66DC}"/>
              </a:ext>
            </a:extLst>
          </p:cNvPr>
          <p:cNvSpPr txBox="1"/>
          <p:nvPr/>
        </p:nvSpPr>
        <p:spPr>
          <a:xfrm>
            <a:off x="7126919" y="2614697"/>
            <a:ext cx="4410725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Me </a:t>
            </a:r>
            <a:r>
              <a:rPr lang="en-US" dirty="0" err="1"/>
              <a:t>despierto</a:t>
            </a:r>
            <a:r>
              <a:rPr lang="en-US" dirty="0"/>
              <a:t> a las …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Me </a:t>
            </a:r>
            <a:r>
              <a:rPr lang="en-US" dirty="0" err="1"/>
              <a:t>lavo</a:t>
            </a:r>
            <a:r>
              <a:rPr lang="en-US" dirty="0"/>
              <a:t> (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dientes</a:t>
            </a:r>
            <a:r>
              <a:rPr lang="en-US" dirty="0"/>
              <a:t>) y …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Me </a:t>
            </a:r>
            <a:r>
              <a:rPr lang="en-US" dirty="0" err="1"/>
              <a:t>acuesto</a:t>
            </a:r>
            <a:r>
              <a:rPr lang="en-US" dirty="0"/>
              <a:t> a las ….</a:t>
            </a:r>
          </a:p>
          <a:p>
            <a:pPr lvl="1"/>
            <a:endParaRPr lang="en-US" dirty="0"/>
          </a:p>
        </p:txBody>
      </p:sp>
      <p:pic>
        <p:nvPicPr>
          <p:cNvPr id="2" name="Picture 4" descr="Creative Commons Lizenzvertrag">
            <a:hlinkClick r:id="rId11"/>
            <a:extLst>
              <a:ext uri="{FF2B5EF4-FFF2-40B4-BE49-F238E27FC236}">
                <a16:creationId xmlns:a16="http://schemas.microsoft.com/office/drawing/2014/main" id="{31646C0D-7B1B-ECB2-2516-6CC963967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8289" y="6622636"/>
            <a:ext cx="821799" cy="149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AADEA847-409B-59E9-CA96-8E380FFDB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503" y="6506974"/>
            <a:ext cx="61860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700" b="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                         </a:t>
            </a:r>
            <a:br>
              <a:rPr kumimoji="0" lang="de-DE" altLang="de-DE" sz="700" b="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r>
              <a:rPr kumimoji="0" lang="de-DE" altLang="de-DE" sz="700" b="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Dieses Werk ist lizenziert unter einer </a:t>
            </a:r>
            <a:r>
              <a:rPr kumimoji="0" lang="de-DE" altLang="de-DE" sz="700" b="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Namensnennung-Nicht kommerziell 4.0 International Lizenz</a:t>
            </a:r>
            <a:r>
              <a:rPr kumimoji="0" lang="de-DE" altLang="de-DE" sz="700" b="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410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zean 16: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744_TF02895256_TF02895256" id="{35620B00-3B26-4305-8ED3-3F6DF5A903DD}" vid="{E9471D06-9DA5-48F3-938B-D881526E17B5}"/>
    </a:ext>
  </a:extLst>
</a:theme>
</file>

<file path=ppt/theme/theme2.xml><?xml version="1.0" encoding="utf-8"?>
<a:theme xmlns:a="http://schemas.openxmlformats.org/drawingml/2006/main" name="Office-Design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Seestückpräsentation (Breitbild)</Template>
  <TotalTime>0</TotalTime>
  <Words>426</Words>
  <Application>Microsoft Office PowerPoint</Application>
  <PresentationFormat>Breitbild</PresentationFormat>
  <Paragraphs>28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Georgia</vt:lpstr>
      <vt:lpstr>Ozean 16:9</vt:lpstr>
      <vt:lpstr>Un día normal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Titellayout</dc:title>
  <dc:creator>Maria Plautz</dc:creator>
  <cp:lastModifiedBy>Maria Plautz</cp:lastModifiedBy>
  <cp:revision>4</cp:revision>
  <dcterms:created xsi:type="dcterms:W3CDTF">2022-07-10T16:18:35Z</dcterms:created>
  <dcterms:modified xsi:type="dcterms:W3CDTF">2022-08-16T19:28:55Z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