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6T16:57:36.398"/>
    </inkml:context>
    <inkml:brush xml:id="br0">
      <inkml:brushProperty name="width" value="0.2" units="cm"/>
      <inkml:brushProperty name="height" value="0.4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70 70 13052,'-29'0'-984,"-1"0"918,28-8 1049,-6 6 0,31-6 0,-17 8 0,32 0-85,-19 0-533,16 0-403,0 0 152,7 0 37,-6 0 0,14-7 17,-5 5-13,-1-6-6,6 8-24,-14 0 65,6 0-163,1 0 175,-7-8-20,7 7 7,-9-7 6,1 8-97,-1 0 11,1 0 16,-1 0 35,9 0-189,-7 0 125,7 0-25,-9 0-8,-7 0-11,6 0 80,-6 0 12,-1 0-90,7 0 41,-6 0-177,0 0 72,6 0-26,-7 0 23,9 0-19,-8 0 59,6 0-15,-14 0 13,14 0-13,-14 0-23,13 0 12,-12 0-3,5 0 0,0 0-5,-6 0 24,13 0-2,-12 0 82,12 0-82,-12 0 44,12 0-45,-13 0 0,6 0 16,0 0-3,-5-8-13,12 6-4,-13-5 19,6 7-12,-7 0 6,-1 0-5,0 0-1,1 0 4,-1 0-1,0 0-13,1 0-1,-1 0-2,0 0 11,0 0 16,-7 0 31,5 0 7,-5 0-11,7 0 4,-7 0-34,5 0 11,-5 0-81,7 0 79,0 0-15,1 0-2,-9 0-2,7 7 69,-7-5 7,9 6 90,-1-8-121,0 0 182,0 0-149,-7 0-59,5 0 4,-5 0-8,0 0 229,5 0-147,-5 0-443,-1 0 0,-1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6T16:57:42.026"/>
    </inkml:context>
    <inkml:brush xml:id="br0">
      <inkml:brushProperty name="width" value="0.2" units="cm"/>
      <inkml:brushProperty name="height" value="0.4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60 70 17893,'-28'0'-984,"5"0"0,23 0 0,-8-8 20,29-2 1126,-8 1-43,30 1-242,-1 0 321,-5 7-322,20-7 213,-11 8-6,14 0-15,-8 0-13,0 0 56,-1 0 5,-6 0-14,5 0 5,-6 0-82,8 0 52,-8 0 1,6 0-82,-14 0-30,7 0 126,-9 0-41,1 0-8,7 0 16,-5-8 7,13 6-40,-14-5 4,14 7-43,-13 0 60,12 0-27,-12 0 17,5 0 87,-7 0-57,-1 0 12,1 0-32,0 0 18,7 0-57,2 0 53,8 0-28,0 7 16,0-5-61,0 6 25,-1-8 4,1 0 10,-7 0 8,-3 0-13,0 0 5,-5 0 100,5 0-96,0 8 36,-5-7 13,5 7 2,0-8-45,2 0 6,1 0-116,-3 0 114,0 0-107,-5 0 84,13 8-39,-6-6 28,0 5-24,6-7 39,-14 0 11,7 0-8,-9 0 5,1 0 106,-8 0-106,5 0 69,-5 0-53,0 0 98,6 0-111,-14 0 5,6 0-41,0 0-16,-6 0-31,6 0 76,0 0 63,-6 0-74,6 8-7,0-6 25,-5 6 9,12-8 40,-12 0 1,4 0 61,-6 0-95,7 0 287,-6 0-247,6 0 14,0 0 33,2 0 14,7 0-148,1 7-22,0-5-787,-1 6 265,-7-8-442,-10 0 492,-9 0 0,-37-6-492,-11 1 738,-12-9 0,-8 4 0,-1-7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6T16:57:43.061"/>
    </inkml:context>
    <inkml:brush xml:id="br0">
      <inkml:brushProperty name="width" value="0.2" units="cm"/>
      <inkml:brushProperty name="height" value="0.4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0 18 18445,'35'19'-984,"7"-3"0,10-16 0,10 0 963,14 0 123,3 0 44,8 0 0,-11 0 73,-6 0 80,-17 0 11,-3 0 36,-5 0 28,6 0 2,-6 0 23,-11 7-407,-9-5 331,-7 6-372,-9-8-35,6 8-64,-5-6 45,15 5-43,-6-7-257,14 0-29,-6 0-552,0 0 492,-10 0 0,-59-13-492,-27-4 820,-20-5 0,35 13 0,-1 1 0,-3 0 0,0-1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6T16:57:47.570"/>
    </inkml:context>
    <inkml:brush xml:id="br0">
      <inkml:brushProperty name="width" value="0.2" units="cm"/>
      <inkml:brushProperty name="height" value="0.4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0 1 17226,'37'10'-984,"11"-3"317,-12-7 528,16 0 318,0 0-200,0 0 163,8 0-66,-7 0 55,7 0-2,0 0 9,-7 0 31,15 0 25,-15 0-36,7 0-220,-16 8 127,6-6-7,-6 5-57,8-7-40,8 0 69,-6 0-8,5 0 64,1 0-44,-6 8 94,-3-6-26,-1 6 13,-13-8-70,5 7-9,0-5 37,-5 6-4,5-8-97,0 0 85,3 0 71,-1 0-76,6 8 26,-14-6-13,7 5-7,-1-7-59,-6 0-2,7 0-11,-1 0 57,-6 0 54,14 0-104,-5 0 9,-1 0 48,-2 0 12,-7 8-28,-1-6-2,1 6-99,-8-8 94,5 0-52,-5 0 45,16 0-6,-7 0 13,6 7 4,-7-5-59,0 6 44,-1-8 12,1 0 6,-1 0-2,1 0-45,-1 8 2,1-6 19,7 5 6,-13-7 230,11 0-209,-13 0 332,0 0-206,6 0 252,2 8-232,9-6 44,0 6 124,6-1 16,-14-5-68,7 14-50,-9-15-557,1 7 105,-1 0-97,-7-6-8,-2 5-682,-15-7 492,-2 0 0,-39-2-492,-15-3 787,-23-13 0,-26-8 1,43 8-1,-1 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6T16:57:52.323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 1 15207,'27'19'654,"-2"-4"-708,-1-15 401,11 0-310,2 0 259,13 0-204,1 0 68,3-7 20,-2 5-40,-2-6 7,-13 8 3,13 0-28,-14 0 90,6 0-38,-7 0-127,7 0 91,-5 0 0,5 0-30,-7 0 3,-1 0-64,1 0-24,7 0-66,-6 0 135,7 0-161,-9 0 133,1 0-10,0 0-27,7 0 8,-6 0-59,7 0 63,-1 0 118,-6 0-109,7 0 0,-9 0 26,1 0 2,-8 0 59,5 0 8,-5 0-12,0 0-43,6 0-150,-6 8 146,0-6-105,5 5 65,-5-7-21,8 0 23,-8 0 9,5 0 248,-12 0-237,12 0 364,-13 0-274,6 0 2,0 0-71,-5 8 2,12-6-117,-13 5-415,-1-7-541,-3 8 0,-13-6 738,-25-2 0,-23-17 0,-33-10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6T16:57:54.290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0 0 15203,'27'20'-984,"-9"-5"732,-3-15 879,2 0-105,2 0-33,6 0-112,0 0 12,2 0-247,8 0 268,-1 0-161,1 0-41,7 0-12,3 0-38,-1 0-43,6 0 42,-6 0 117,0 0-182,14 0 127,-20 0-26,20 0-70,-14-8 7,0 6 93,6-5-27,2 7-143,2 0 2,13 0-9,-13 0 79,5 0-1,1 0-28,-6 0 3,5 0 2,-7 0-19,0 0-77,0 0 16,0 0 95,7 7-32,-5-5 122,-2 6-152,-2-8-1,-13 0-47,13 0-23,-14 0 1,6 0-20,-7 0 2,-1 0 46,1 0 262,0 0-229,7 0 17,-6 0-40,14 0-23,-13 0 144,13 0 20,-14 8-174,14-6 77,-13 5-220,13-7 167,-14 0-2,7 0 226,-9 0 18,8 0-252,-5 0 13,5 0 143,0 0-51,-5 0-228,13 0 104,-14 0-24,14-7 137,-13 5-10,5-6-89,-7 8 6,-1 0-14,1 0 45,-8 0 289,5 0-207,-5 0 21,8 0-139,0 0-4,-9 0-81,7 0 158,-14 0-97,14 0 56,-14 0-145,14 0 109,-14 0 15,14-8 87,-14 6 12,14-5-44,-14 7 14,14 0-71,-14 0-5,13 0-5,-12 0-6,5 0-16,0 0 42,-6 0-10,6 0 84,0 0-76,-6 0 74,6 0-83,-8 0 4,1 0-11,7 0-4,-6 0 89,6 0-5,-8 0 53,0 0 13,1 0-122,-1 0 50,0 0-19,0 0 30,1 0 6,-1 0 4,8 0-7,-6 0-56,6 0 34,-7 7-25,-1-5 40,0 6-43,0-8-12,1 0-5,7 0 92,-6 0 4,6 0 85,-8 8 16,0-6-59,1 5-71,7-7-2,-6 0-74,6 0-2,0 8-170,-6-6-42,6 6-58,-8-1-671,1-5 37,-1 6 402,-7-8 0,-51 0-492,-22 0 738,-24 0 0,1-8 0,-10-1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6T16:57:56.077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 52 16599,'52'0'-984,"-8"0"0,6-8 0,2 7 856,9-7 252,1 8 0,3-6 14,-7 0 31,-8 1-2,7 5-5,-3 0-18,15 0-64,-7 0 105,-3 0-133,1 0 116,-6 0-200,5 0 122,-7 0 3,0 0-65,0-8-17,0 6 43,0-6 12,-1 8 44,1 0-32,0 0-40,0 0 4,0 0 3,0 0 27,7 0 2,-5 0-2,6 0-13,-8 0 265,-1 0-220,1 0 10,0 0-30,-8 0 14,-1 0 40,-9 0-2,1 0-35,7 0-27,-5 0 89,5 0-36,-7 0-88,7 0 74,-6 0 27,7 0 6,-9 8 0,1-6 55,-1 6-1,9-8 195,-15 0-195,13 0-103,-14 7 88,7-5-306,-7 6 50,6 0-36,-14-7 36,-2 7-59,-1-8-854,-14 0 492,-33 0 0,-2 0 0,-30 0 0,-1-2 0,1-4 0,-6 3 246,-6-9 0,-12 1 0,-9-7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6T16:57:57.744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 87 18965,'44'10'-984,"-10"-3"0,-1-14 0,-6 5 0,15-6 0,-5 0 742,13 7 417,-6-7-30,16 0-8,-7 6-3,7-5-4,-8-1 41,7 6 0,3-6-171,-1 8 138,7 0-171,-15 0 117,7 0 4,-8 0 39,7 0-25,-5 0-59,6 0 16,-8 0 35,7 0-5,3 0-45,-1 0-8,14 0-13,-19 0-13,19 0-1,-14 0-14,1 0-10,-3 0 130,-7 0-93,-8 0 184,6 0-167,-5 0 68,-1 0-62,-2 0-3,0 0 47,2 0 1,1 0-167,5 0 137,-6 0-155,0 0 101,6 0-6,-14 0 25,7 0-10,-9-7 136,1 5 40,-1-6-144,9 8 18,-7 0 262,7 0-146,-9 0 17,1 0 114,7 0 6,2 0-142,8 0 32,-8 0-344,14 8 317,-20-6-1165,5 5 331,-18-7 161,-16 0 0,-49-2 0,-24-3 0,-24 3 295,2-4 0,-9-4 1,44 5-1,-1 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6T16:57:58.652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1 104 18154,'29'9'-984,"1"-1"0,-20-8 0,0 0 0,5 0 0,2 0 943,10 0 397,15 0-128,3-8 34,22 6-124,4-5 1,12 1-4,-8 0 5,-8 0-24,0-1 1,0 5-1,8-4 1,-13 2 47,-16-2 1,-6 5-33,6-5 1,0 4 126,6 2-58,-7 0 37,20 0 49,-9 0 6,28 0 17,-13 0-59,14 0 111,-14 0-64,6 0 74,0 0 140,-14 0 69,12 0-178,-21 0-179,13 0 1,-13 2-155,3 4 303,-18-5-833,9 7 459,-19-8-96,5 0-638,-9 0 243,-15 0 0,-45-2 0,-22-4 0,-16 3-492,3-9 787,-14 1 0,-4-7 1,36 10-1,0-1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47762E-1DF0-4A0B-E5FA-02AA50275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90F97DC-4CD9-D64C-20BE-F50F6A5566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D7ABF0-A0A7-4188-74CD-F4EB4A2C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A07A-27AC-7D41-9391-3147FC4E6ED2}" type="datetimeFigureOut">
              <a:rPr lang="de-DE" smtClean="0"/>
              <a:t>06.02.23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D1C400-40E7-BD17-CB00-17E006A7E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F06DE9-083D-800D-9E0C-34514165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28CE-78BE-FB4E-8C65-1D0E655E62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929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AF3A37-CF95-1D27-166D-84823CDC3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6E385A9-EF24-253A-8507-BFDE34CDE4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DDF0ED-43DF-6FB7-B3A6-DB0E97B48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A07A-27AC-7D41-9391-3147FC4E6ED2}" type="datetimeFigureOut">
              <a:rPr lang="de-DE" smtClean="0"/>
              <a:t>06.02.23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B85086-4258-9C04-25BD-8272CB1EE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4822B4-77B4-6FC1-644A-8C4014205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28CE-78BE-FB4E-8C65-1D0E655E62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9894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DC665C7-A303-19DD-2F26-A4E4828809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F797C68-3B95-7DBC-1C6D-20051CAF6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D246DC-F6E7-372E-0883-0EAA2EFB9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A07A-27AC-7D41-9391-3147FC4E6ED2}" type="datetimeFigureOut">
              <a:rPr lang="de-DE" smtClean="0"/>
              <a:t>06.02.23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DB3BEC-4815-BC33-600C-677756A8B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4D40BC-49A2-5BC9-56C9-B7401C4F7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28CE-78BE-FB4E-8C65-1D0E655E62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74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6BEDE2-ED1C-004D-A944-CC1E782DE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A6F6E9-97D1-52B4-9806-F124DF5AC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7F2800-31E7-B8F9-6EA0-7E2E3A318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A07A-27AC-7D41-9391-3147FC4E6ED2}" type="datetimeFigureOut">
              <a:rPr lang="de-DE" smtClean="0"/>
              <a:t>06.02.23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BB25BC-1239-CEA6-FF15-7AB558F0A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2F3861-6548-1CDF-C42D-8C8A9BE39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28CE-78BE-FB4E-8C65-1D0E655E62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814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006B35-62D8-FE84-6B75-220FE16E0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9ECEB19-2DB8-E977-F941-8F59BE9BF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FF75DB-4F5A-14C3-07FE-A291139D1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A07A-27AC-7D41-9391-3147FC4E6ED2}" type="datetimeFigureOut">
              <a:rPr lang="de-DE" smtClean="0"/>
              <a:t>06.02.23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6CD138-9B53-BD83-F8C8-FF9D77378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DDDC17-FF3D-9392-B854-853F96700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28CE-78BE-FB4E-8C65-1D0E655E62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4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4A1C57-F37A-B3D6-0923-F99B200B4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87764B-769B-7A05-E367-B7CD1D244C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7132B8-C557-10DF-ABB4-9E5056C31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E660FDD-957D-9B96-A123-B686134E8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A07A-27AC-7D41-9391-3147FC4E6ED2}" type="datetimeFigureOut">
              <a:rPr lang="de-DE" smtClean="0"/>
              <a:t>06.02.23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C224EBE-2A6E-4F14-56FD-6864F7E38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E432054-61C7-43B9-F5BF-EE622D8C4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28CE-78BE-FB4E-8C65-1D0E655E62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864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045268-57BF-9BD0-0F3E-E87BD9B3B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760ECD-82F1-F95D-3A94-26B13D0DB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2C31A7-DE21-9B7F-0303-57747AB5B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BF2A69E-6D69-0D8A-C64C-A789C7D259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676209B-D743-515B-90C7-02F795ECAC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229DF7C-D550-5C9D-5C3B-C503F1A4E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A07A-27AC-7D41-9391-3147FC4E6ED2}" type="datetimeFigureOut">
              <a:rPr lang="de-DE" smtClean="0"/>
              <a:t>06.02.23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85F3F69-05B3-5963-D63B-CACAAC922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8DF4F47-1842-D116-F23F-1A430D4E0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28CE-78BE-FB4E-8C65-1D0E655E62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3278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53465C-B16D-7E0C-E8CE-C0441F4C0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956FFD2-234F-272A-227E-0855CEF74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A07A-27AC-7D41-9391-3147FC4E6ED2}" type="datetimeFigureOut">
              <a:rPr lang="de-DE" smtClean="0"/>
              <a:t>06.02.23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E53C9E2-A237-2612-1847-0F328349F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29F0891-8D34-568B-6AF1-7F80E3AF3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28CE-78BE-FB4E-8C65-1D0E655E62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4336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5B4FD36-6747-A77E-4631-6D8413BB5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A07A-27AC-7D41-9391-3147FC4E6ED2}" type="datetimeFigureOut">
              <a:rPr lang="de-DE" smtClean="0"/>
              <a:t>06.02.23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C382C33-033B-7318-8B82-B9D61FAC6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3C543F0-B330-86EB-2C8A-AA51B842D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28CE-78BE-FB4E-8C65-1D0E655E62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863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38B1FA-F615-3849-F1AE-51144C3C6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4933DB-A299-9923-ED48-707DA19C5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9B2CF6B-CE66-EA18-635C-3C9F212530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201EEAE-3205-6147-2061-A0E472DD7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A07A-27AC-7D41-9391-3147FC4E6ED2}" type="datetimeFigureOut">
              <a:rPr lang="de-DE" smtClean="0"/>
              <a:t>06.02.23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A893CE9-09BB-0314-A2C2-2D1F0EA6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8D4D68E-E222-21CB-41EA-DB398E69B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28CE-78BE-FB4E-8C65-1D0E655E62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322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280E86-5264-A55F-8015-037BC7CCF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1491281-7923-E042-712A-FA23F7DD75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D32A648-1441-2B66-F6D0-A0144AA74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6D5DA16-3ADD-D748-0FCE-124BC2C9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A07A-27AC-7D41-9391-3147FC4E6ED2}" type="datetimeFigureOut">
              <a:rPr lang="de-DE" smtClean="0"/>
              <a:t>06.02.23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BC0E34B-1FD1-40D7-EDE7-2D49710AF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2D95BF-DCD3-F7D2-D090-4359DFAFA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28CE-78BE-FB4E-8C65-1D0E655E62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031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C8BBD88-C0CB-9AE0-3CD3-59DC46F26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EB5AFF-61F5-2EAD-AD22-FE5306901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CFB46D-FAC5-F874-6F46-F8A484957A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8A07A-27AC-7D41-9391-3147FC4E6ED2}" type="datetimeFigureOut">
              <a:rPr lang="de-DE" smtClean="0"/>
              <a:t>06.02.23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186DC2-8ED3-D935-0989-4D0E010DB6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F4706F-A5F3-8B45-BF9B-F0A9A3AD16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B28CE-78BE-FB4E-8C65-1D0E655E62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34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customXml" Target="../ink/ink3.xml"/><Relationship Id="rId18" Type="http://schemas.openxmlformats.org/officeDocument/2006/relationships/image" Target="../media/image12.png"/><Relationship Id="rId26" Type="http://schemas.openxmlformats.org/officeDocument/2006/relationships/image" Target="../media/image16.png"/><Relationship Id="rId3" Type="http://schemas.openxmlformats.org/officeDocument/2006/relationships/image" Target="../media/image2.jpeg"/><Relationship Id="rId21" Type="http://schemas.openxmlformats.org/officeDocument/2006/relationships/customXml" Target="../ink/ink7.xml"/><Relationship Id="rId7" Type="http://schemas.openxmlformats.org/officeDocument/2006/relationships/image" Target="../media/image6.jpeg"/><Relationship Id="rId12" Type="http://schemas.openxmlformats.org/officeDocument/2006/relationships/image" Target="../media/image9.png"/><Relationship Id="rId17" Type="http://schemas.openxmlformats.org/officeDocument/2006/relationships/customXml" Target="../ink/ink5.xml"/><Relationship Id="rId25" Type="http://schemas.openxmlformats.org/officeDocument/2006/relationships/customXml" Target="../ink/ink9.xml"/><Relationship Id="rId2" Type="http://schemas.openxmlformats.org/officeDocument/2006/relationships/image" Target="../media/image1.jpeg"/><Relationship Id="rId16" Type="http://schemas.openxmlformats.org/officeDocument/2006/relationships/image" Target="../media/image11.png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customXml" Target="../ink/ink2.xml"/><Relationship Id="rId24" Type="http://schemas.openxmlformats.org/officeDocument/2006/relationships/image" Target="../media/image15.png"/><Relationship Id="rId5" Type="http://schemas.openxmlformats.org/officeDocument/2006/relationships/image" Target="../media/image4.jpeg"/><Relationship Id="rId15" Type="http://schemas.openxmlformats.org/officeDocument/2006/relationships/customXml" Target="../ink/ink4.xml"/><Relationship Id="rId23" Type="http://schemas.openxmlformats.org/officeDocument/2006/relationships/customXml" Target="../ink/ink8.xml"/><Relationship Id="rId10" Type="http://schemas.openxmlformats.org/officeDocument/2006/relationships/image" Target="../media/image8.png"/><Relationship Id="rId19" Type="http://schemas.openxmlformats.org/officeDocument/2006/relationships/customXml" Target="../ink/ink6.xml"/><Relationship Id="rId4" Type="http://schemas.openxmlformats.org/officeDocument/2006/relationships/image" Target="../media/image3.jpeg"/><Relationship Id="rId9" Type="http://schemas.openxmlformats.org/officeDocument/2006/relationships/customXml" Target="../ink/ink1.xml"/><Relationship Id="rId14" Type="http://schemas.openxmlformats.org/officeDocument/2006/relationships/image" Target="../media/image10.png"/><Relationship Id="rId2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4FFE8C-EE4F-C991-600E-DFE4CE877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>
                <a:highlight>
                  <a:srgbClr val="FFFF00"/>
                </a:highlight>
              </a:rPr>
              <a:t>Une</a:t>
            </a:r>
            <a:r>
              <a:rPr lang="de-DE" b="1" dirty="0">
                <a:highlight>
                  <a:srgbClr val="FFFF00"/>
                </a:highlight>
              </a:rPr>
              <a:t> </a:t>
            </a:r>
            <a:r>
              <a:rPr lang="de-DE" b="1" dirty="0" err="1">
                <a:highlight>
                  <a:srgbClr val="FFFF00"/>
                </a:highlight>
              </a:rPr>
              <a:t>star</a:t>
            </a:r>
            <a:endParaRPr lang="de-DE" b="1" dirty="0">
              <a:highlight>
                <a:srgbClr val="FFFF00"/>
              </a:highlight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814844B-9506-13A9-6065-605DD985C6C0}"/>
              </a:ext>
            </a:extLst>
          </p:cNvPr>
          <p:cNvSpPr txBox="1"/>
          <p:nvPr/>
        </p:nvSpPr>
        <p:spPr>
          <a:xfrm>
            <a:off x="3965106" y="185916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b="1" dirty="0"/>
              <a:t>Le </a:t>
            </a:r>
            <a:r>
              <a:rPr lang="de-DE" b="1" dirty="0" err="1"/>
              <a:t>joueur</a:t>
            </a:r>
            <a:r>
              <a:rPr lang="de-DE" b="1" dirty="0"/>
              <a:t> de </a:t>
            </a:r>
            <a:r>
              <a:rPr lang="de-DE" b="1" dirty="0" err="1"/>
              <a:t>foot</a:t>
            </a:r>
            <a:endParaRPr lang="de-DE" b="1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E3C275C-8C63-6C39-C634-B298D29DEF33}"/>
              </a:ext>
            </a:extLst>
          </p:cNvPr>
          <p:cNvSpPr txBox="1"/>
          <p:nvPr/>
        </p:nvSpPr>
        <p:spPr>
          <a:xfrm>
            <a:off x="350374" y="5333098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b="1" dirty="0"/>
              <a:t>La </a:t>
            </a:r>
            <a:r>
              <a:rPr lang="de-DE" b="1" dirty="0" err="1"/>
              <a:t>joueuse</a:t>
            </a:r>
            <a:r>
              <a:rPr lang="de-DE" b="1" dirty="0"/>
              <a:t> de </a:t>
            </a:r>
            <a:r>
              <a:rPr lang="de-DE" b="1" dirty="0" err="1"/>
              <a:t>foot</a:t>
            </a:r>
            <a:endParaRPr lang="de-DE" b="1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E4C09A8-EACD-4932-B683-45DFC8249456}"/>
              </a:ext>
            </a:extLst>
          </p:cNvPr>
          <p:cNvSpPr txBox="1"/>
          <p:nvPr/>
        </p:nvSpPr>
        <p:spPr>
          <a:xfrm>
            <a:off x="2378353" y="209759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b="1" dirty="0" err="1"/>
              <a:t>L’acteur</a:t>
            </a:r>
            <a:r>
              <a:rPr lang="de-DE" dirty="0"/>
              <a:t>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40963FF-4C4B-93E6-5F9A-7C5D93D1EAAE}"/>
              </a:ext>
            </a:extLst>
          </p:cNvPr>
          <p:cNvSpPr txBox="1"/>
          <p:nvPr/>
        </p:nvSpPr>
        <p:spPr>
          <a:xfrm>
            <a:off x="385350" y="167449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b="1" dirty="0" err="1"/>
              <a:t>L‘actrice</a:t>
            </a:r>
            <a:r>
              <a:rPr lang="de-DE" dirty="0"/>
              <a:t>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4E07D8C-86D4-5D88-B03B-DDF716AB9768}"/>
              </a:ext>
            </a:extLst>
          </p:cNvPr>
          <p:cNvSpPr txBox="1"/>
          <p:nvPr/>
        </p:nvSpPr>
        <p:spPr>
          <a:xfrm>
            <a:off x="1463953" y="389740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b="1" dirty="0"/>
              <a:t>Le </a:t>
            </a:r>
            <a:r>
              <a:rPr lang="de-DE" b="1" dirty="0" err="1"/>
              <a:t>chanteur</a:t>
            </a:r>
            <a:endParaRPr lang="de-DE" b="1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45C01BA-ECA7-280B-BCF3-3F81091B32AF}"/>
              </a:ext>
            </a:extLst>
          </p:cNvPr>
          <p:cNvSpPr txBox="1"/>
          <p:nvPr/>
        </p:nvSpPr>
        <p:spPr>
          <a:xfrm>
            <a:off x="838200" y="2819212"/>
            <a:ext cx="2015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b="1" dirty="0"/>
              <a:t>La </a:t>
            </a:r>
            <a:r>
              <a:rPr lang="de-DE" b="1" dirty="0" err="1"/>
              <a:t>chanteuse</a:t>
            </a:r>
            <a:r>
              <a:rPr lang="de-DE" dirty="0"/>
              <a:t>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8F81E5E-A8F4-FC1D-1DAE-93097AAB71A4}"/>
              </a:ext>
            </a:extLst>
          </p:cNvPr>
          <p:cNvSpPr txBox="1"/>
          <p:nvPr/>
        </p:nvSpPr>
        <p:spPr>
          <a:xfrm>
            <a:off x="3712844" y="4579626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b="1" dirty="0"/>
              <a:t>Le </a:t>
            </a:r>
            <a:r>
              <a:rPr lang="de-DE" b="1" dirty="0" err="1"/>
              <a:t>joueur</a:t>
            </a:r>
            <a:r>
              <a:rPr lang="de-DE" b="1" dirty="0"/>
              <a:t> de </a:t>
            </a:r>
            <a:r>
              <a:rPr lang="de-DE" b="1" dirty="0" err="1"/>
              <a:t>handball</a:t>
            </a:r>
            <a:endParaRPr lang="de-DE" b="1" dirty="0"/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59F60420-5115-C6A8-A8C4-1E17429D6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8814" y="456445"/>
            <a:ext cx="1155700" cy="1739900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91871531-C56D-E9FE-55D3-202DBF5B88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198" y="406837"/>
            <a:ext cx="1308296" cy="1739899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EB9B07D4-5154-2447-4A04-F9798369D8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6197" y="2602784"/>
            <a:ext cx="1308297" cy="1828799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34137D49-0D80-2DD5-A7F9-4F4BF902DA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0357" y="5055732"/>
            <a:ext cx="2015699" cy="1522673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128A1B9E-8825-CCCC-2341-408276FDD7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95147" y="3157226"/>
            <a:ext cx="1422400" cy="1422400"/>
          </a:xfrm>
          <a:prstGeom prst="rect">
            <a:avLst/>
          </a:prstGeom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E0E4F89A-A00E-E517-B0E6-511C13FFA7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05751" y="4786315"/>
            <a:ext cx="3086249" cy="1739899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7EEAFF40-C4F8-C297-9495-EE6A2963ECB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68187" y="350641"/>
            <a:ext cx="1738463" cy="257148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0" name="Freihand 19">
                <a:extLst>
                  <a:ext uri="{FF2B5EF4-FFF2-40B4-BE49-F238E27FC236}">
                    <a16:creationId xmlns:a16="http://schemas.microsoft.com/office/drawing/2014/main" id="{321D3368-96E3-918A-6398-D0AECB48F75D}"/>
                  </a:ext>
                </a:extLst>
              </p14:cNvPr>
              <p14:cNvContentPartPr/>
              <p14:nvPr/>
            </p14:nvContentPartPr>
            <p14:xfrm>
              <a:off x="442900" y="1859974"/>
              <a:ext cx="828360" cy="25200"/>
            </p14:xfrm>
          </p:contentPart>
        </mc:Choice>
        <mc:Fallback xmlns="">
          <p:pic>
            <p:nvPicPr>
              <p:cNvPr id="20" name="Freihand 19">
                <a:extLst>
                  <a:ext uri="{FF2B5EF4-FFF2-40B4-BE49-F238E27FC236}">
                    <a16:creationId xmlns:a16="http://schemas.microsoft.com/office/drawing/2014/main" id="{321D3368-96E3-918A-6398-D0AECB48F75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07260" y="1788334"/>
                <a:ext cx="900000" cy="16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2" name="Freihand 21">
                <a:extLst>
                  <a:ext uri="{FF2B5EF4-FFF2-40B4-BE49-F238E27FC236}">
                    <a16:creationId xmlns:a16="http://schemas.microsoft.com/office/drawing/2014/main" id="{65C1ACFE-1CAB-704A-1C9C-039CDFB0F048}"/>
                  </a:ext>
                </a:extLst>
              </p14:cNvPr>
              <p14:cNvContentPartPr/>
              <p14:nvPr/>
            </p14:nvContentPartPr>
            <p14:xfrm>
              <a:off x="452620" y="5514334"/>
              <a:ext cx="1266840" cy="31320"/>
            </p14:xfrm>
          </p:contentPart>
        </mc:Choice>
        <mc:Fallback xmlns="">
          <p:pic>
            <p:nvPicPr>
              <p:cNvPr id="22" name="Freihand 21">
                <a:extLst>
                  <a:ext uri="{FF2B5EF4-FFF2-40B4-BE49-F238E27FC236}">
                    <a16:creationId xmlns:a16="http://schemas.microsoft.com/office/drawing/2014/main" id="{65C1ACFE-1CAB-704A-1C9C-039CDFB0F048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16980" y="5442694"/>
                <a:ext cx="1338480" cy="17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3" name="Freihand 22">
                <a:extLst>
                  <a:ext uri="{FF2B5EF4-FFF2-40B4-BE49-F238E27FC236}">
                    <a16:creationId xmlns:a16="http://schemas.microsoft.com/office/drawing/2014/main" id="{6D41746C-D4CC-9775-69A3-C0815041987B}"/>
                  </a:ext>
                </a:extLst>
              </p14:cNvPr>
              <p14:cNvContentPartPr/>
              <p14:nvPr/>
            </p14:nvContentPartPr>
            <p14:xfrm>
              <a:off x="449380" y="5775694"/>
              <a:ext cx="389880" cy="31320"/>
            </p14:xfrm>
          </p:contentPart>
        </mc:Choice>
        <mc:Fallback xmlns="">
          <p:pic>
            <p:nvPicPr>
              <p:cNvPr id="23" name="Freihand 22">
                <a:extLst>
                  <a:ext uri="{FF2B5EF4-FFF2-40B4-BE49-F238E27FC236}">
                    <a16:creationId xmlns:a16="http://schemas.microsoft.com/office/drawing/2014/main" id="{6D41746C-D4CC-9775-69A3-C0815041987B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13380" y="5704054"/>
                <a:ext cx="461520" cy="17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5" name="Freihand 24">
                <a:extLst>
                  <a:ext uri="{FF2B5EF4-FFF2-40B4-BE49-F238E27FC236}">
                    <a16:creationId xmlns:a16="http://schemas.microsoft.com/office/drawing/2014/main" id="{4E57280D-2346-75BE-4FFE-2AD1CEB1618E}"/>
                  </a:ext>
                </a:extLst>
              </p14:cNvPr>
              <p14:cNvContentPartPr/>
              <p14:nvPr/>
            </p14:nvContentPartPr>
            <p14:xfrm>
              <a:off x="941140" y="2992894"/>
              <a:ext cx="1214280" cy="75240"/>
            </p14:xfrm>
          </p:contentPart>
        </mc:Choice>
        <mc:Fallback xmlns="">
          <p:pic>
            <p:nvPicPr>
              <p:cNvPr id="25" name="Freihand 24">
                <a:extLst>
                  <a:ext uri="{FF2B5EF4-FFF2-40B4-BE49-F238E27FC236}">
                    <a16:creationId xmlns:a16="http://schemas.microsoft.com/office/drawing/2014/main" id="{4E57280D-2346-75BE-4FFE-2AD1CEB1618E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05140" y="2921254"/>
                <a:ext cx="1285920" cy="21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6" name="Freihand 25">
                <a:extLst>
                  <a:ext uri="{FF2B5EF4-FFF2-40B4-BE49-F238E27FC236}">
                    <a16:creationId xmlns:a16="http://schemas.microsoft.com/office/drawing/2014/main" id="{41D304E6-BF97-E108-F606-05520D1D4871}"/>
                  </a:ext>
                </a:extLst>
              </p14:cNvPr>
              <p14:cNvContentPartPr/>
              <p14:nvPr/>
            </p14:nvContentPartPr>
            <p14:xfrm>
              <a:off x="2453860" y="2264614"/>
              <a:ext cx="700920" cy="22320"/>
            </p14:xfrm>
          </p:contentPart>
        </mc:Choice>
        <mc:Fallback xmlns="">
          <p:pic>
            <p:nvPicPr>
              <p:cNvPr id="26" name="Freihand 25">
                <a:extLst>
                  <a:ext uri="{FF2B5EF4-FFF2-40B4-BE49-F238E27FC236}">
                    <a16:creationId xmlns:a16="http://schemas.microsoft.com/office/drawing/2014/main" id="{41D304E6-BF97-E108-F606-05520D1D4871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418220" y="2192974"/>
                <a:ext cx="772560" cy="16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7" name="Freihand 26">
                <a:extLst>
                  <a:ext uri="{FF2B5EF4-FFF2-40B4-BE49-F238E27FC236}">
                    <a16:creationId xmlns:a16="http://schemas.microsoft.com/office/drawing/2014/main" id="{00C4BEBC-9352-2F15-583B-E313038C70EC}"/>
                  </a:ext>
                </a:extLst>
              </p14:cNvPr>
              <p14:cNvContentPartPr/>
              <p14:nvPr/>
            </p14:nvContentPartPr>
            <p14:xfrm>
              <a:off x="4041460" y="2028094"/>
              <a:ext cx="1609920" cy="31320"/>
            </p14:xfrm>
          </p:contentPart>
        </mc:Choice>
        <mc:Fallback xmlns="">
          <p:pic>
            <p:nvPicPr>
              <p:cNvPr id="27" name="Freihand 26">
                <a:extLst>
                  <a:ext uri="{FF2B5EF4-FFF2-40B4-BE49-F238E27FC236}">
                    <a16:creationId xmlns:a16="http://schemas.microsoft.com/office/drawing/2014/main" id="{00C4BEBC-9352-2F15-583B-E313038C70EC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005460" y="1956094"/>
                <a:ext cx="1681560" cy="17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8" name="Freihand 27">
                <a:extLst>
                  <a:ext uri="{FF2B5EF4-FFF2-40B4-BE49-F238E27FC236}">
                    <a16:creationId xmlns:a16="http://schemas.microsoft.com/office/drawing/2014/main" id="{18661696-CAE1-7A43-C8F6-570078EB12BC}"/>
                  </a:ext>
                </a:extLst>
              </p14:cNvPr>
              <p14:cNvContentPartPr/>
              <p14:nvPr/>
            </p14:nvContentPartPr>
            <p14:xfrm>
              <a:off x="1563580" y="4063894"/>
              <a:ext cx="987480" cy="19080"/>
            </p14:xfrm>
          </p:contentPart>
        </mc:Choice>
        <mc:Fallback xmlns="">
          <p:pic>
            <p:nvPicPr>
              <p:cNvPr id="28" name="Freihand 27">
                <a:extLst>
                  <a:ext uri="{FF2B5EF4-FFF2-40B4-BE49-F238E27FC236}">
                    <a16:creationId xmlns:a16="http://schemas.microsoft.com/office/drawing/2014/main" id="{18661696-CAE1-7A43-C8F6-570078EB12BC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527940" y="3991894"/>
                <a:ext cx="1059120" cy="16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9" name="Freihand 28">
                <a:extLst>
                  <a:ext uri="{FF2B5EF4-FFF2-40B4-BE49-F238E27FC236}">
                    <a16:creationId xmlns:a16="http://schemas.microsoft.com/office/drawing/2014/main" id="{8A21F886-C401-4EBF-2EAE-26A6CBDB3F23}"/>
                  </a:ext>
                </a:extLst>
              </p14:cNvPr>
              <p14:cNvContentPartPr/>
              <p14:nvPr/>
            </p14:nvContentPartPr>
            <p14:xfrm>
              <a:off x="3835900" y="4729894"/>
              <a:ext cx="1105560" cy="37800"/>
            </p14:xfrm>
          </p:contentPart>
        </mc:Choice>
        <mc:Fallback xmlns="">
          <p:pic>
            <p:nvPicPr>
              <p:cNvPr id="29" name="Freihand 28">
                <a:extLst>
                  <a:ext uri="{FF2B5EF4-FFF2-40B4-BE49-F238E27FC236}">
                    <a16:creationId xmlns:a16="http://schemas.microsoft.com/office/drawing/2014/main" id="{8A21F886-C401-4EBF-2EAE-26A6CBDB3F23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3800260" y="4658254"/>
                <a:ext cx="1177200" cy="18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31" name="Freihand 30">
                <a:extLst>
                  <a:ext uri="{FF2B5EF4-FFF2-40B4-BE49-F238E27FC236}">
                    <a16:creationId xmlns:a16="http://schemas.microsoft.com/office/drawing/2014/main" id="{AC5C05A3-E84C-23B0-1C38-CCB3AACFDFD5}"/>
                  </a:ext>
                </a:extLst>
              </p14:cNvPr>
              <p14:cNvContentPartPr/>
              <p14:nvPr/>
            </p14:nvContentPartPr>
            <p14:xfrm>
              <a:off x="3860740" y="5035174"/>
              <a:ext cx="819360" cy="43920"/>
            </p14:xfrm>
          </p:contentPart>
        </mc:Choice>
        <mc:Fallback xmlns="">
          <p:pic>
            <p:nvPicPr>
              <p:cNvPr id="31" name="Freihand 30">
                <a:extLst>
                  <a:ext uri="{FF2B5EF4-FFF2-40B4-BE49-F238E27FC236}">
                    <a16:creationId xmlns:a16="http://schemas.microsoft.com/office/drawing/2014/main" id="{AC5C05A3-E84C-23B0-1C38-CCB3AACFDFD5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3825100" y="4963174"/>
                <a:ext cx="891000" cy="18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48061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AC8BC5-659D-CD6E-CDF9-2797D991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Wer</a:t>
            </a:r>
            <a:r>
              <a:rPr lang="de-DE" dirty="0"/>
              <a:t> 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ist</a:t>
            </a:r>
            <a:r>
              <a:rPr lang="de-DE" dirty="0"/>
              <a:t> 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dein Lieblingsstar</a:t>
            </a:r>
            <a:r>
              <a:rPr lang="de-DE" dirty="0"/>
              <a:t>?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439C72-4ECF-87C0-D9D6-880AAFA3A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8A54CA7-A170-DAA1-ABF7-3EC6748BCDAE}"/>
              </a:ext>
            </a:extLst>
          </p:cNvPr>
          <p:cNvSpPr/>
          <p:nvPr/>
        </p:nvSpPr>
        <p:spPr>
          <a:xfrm>
            <a:off x="2454672" y="4174728"/>
            <a:ext cx="1520428" cy="15204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Qui</a:t>
            </a:r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5C5A931-C2B7-3480-9B59-7DA5FF4259BE}"/>
              </a:ext>
            </a:extLst>
          </p:cNvPr>
          <p:cNvSpPr/>
          <p:nvPr/>
        </p:nvSpPr>
        <p:spPr>
          <a:xfrm>
            <a:off x="1114062" y="2239963"/>
            <a:ext cx="1520428" cy="15204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est 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819D68C-DB42-2920-F118-44AFD534A481}"/>
              </a:ext>
            </a:extLst>
          </p:cNvPr>
          <p:cNvSpPr/>
          <p:nvPr/>
        </p:nvSpPr>
        <p:spPr>
          <a:xfrm>
            <a:off x="6317456" y="4261445"/>
            <a:ext cx="1346993" cy="1346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ta</a:t>
            </a:r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106371D-FFE8-9C1A-61DC-0F2DD5652FB6}"/>
              </a:ext>
            </a:extLst>
          </p:cNvPr>
          <p:cNvSpPr/>
          <p:nvPr/>
        </p:nvSpPr>
        <p:spPr>
          <a:xfrm>
            <a:off x="4652482" y="2239963"/>
            <a:ext cx="1393726" cy="15204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star</a:t>
            </a:r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2CF5ADD7-BEEF-5E85-0612-427B383EA083}"/>
              </a:ext>
            </a:extLst>
          </p:cNvPr>
          <p:cNvSpPr/>
          <p:nvPr/>
        </p:nvSpPr>
        <p:spPr>
          <a:xfrm>
            <a:off x="7664449" y="2239963"/>
            <a:ext cx="1393727" cy="13937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préférée</a:t>
            </a:r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2BE026D-8849-FECC-7039-4C52FA8D4659}"/>
              </a:ext>
            </a:extLst>
          </p:cNvPr>
          <p:cNvSpPr/>
          <p:nvPr/>
        </p:nvSpPr>
        <p:spPr>
          <a:xfrm>
            <a:off x="9376667" y="4261445"/>
            <a:ext cx="1260275" cy="1260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24555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96AF30-8420-64D7-9B4C-8280C745B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,,</a:t>
            </a:r>
            <a:r>
              <a:rPr lang="de-DE" b="1" dirty="0" err="1"/>
              <a:t>Dire</a:t>
            </a:r>
            <a:r>
              <a:rPr lang="de-DE" dirty="0"/>
              <a:t>“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3D00B9-334D-209C-54A3-A0FABC2A4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Je dis: &lt;&lt;Bonjour&gt;&gt;</a:t>
            </a:r>
          </a:p>
          <a:p>
            <a:r>
              <a:rPr lang="de-DE" dirty="0"/>
              <a:t>Tu dis: &lt;&lt;</a:t>
            </a:r>
            <a:r>
              <a:rPr lang="de-DE" i="0" u="none" strike="noStrike" dirty="0" err="1">
                <a:effectLst/>
              </a:rPr>
              <a:t>Çava</a:t>
            </a:r>
            <a:r>
              <a:rPr lang="de-DE" dirty="0"/>
              <a:t>?&gt;&gt; </a:t>
            </a:r>
          </a:p>
          <a:p>
            <a:r>
              <a:rPr lang="de-DE" dirty="0"/>
              <a:t>Il </a:t>
            </a:r>
            <a:r>
              <a:rPr lang="de-DE" dirty="0" err="1"/>
              <a:t>dit</a:t>
            </a:r>
            <a:r>
              <a:rPr lang="de-DE" dirty="0"/>
              <a:t>: &lt;&lt;À </a:t>
            </a:r>
            <a:r>
              <a:rPr lang="de-DE" dirty="0" err="1"/>
              <a:t>bientôt</a:t>
            </a:r>
            <a:r>
              <a:rPr lang="de-DE" dirty="0"/>
              <a:t>&gt;&gt;</a:t>
            </a:r>
          </a:p>
          <a:p>
            <a:r>
              <a:rPr lang="de-DE" dirty="0"/>
              <a:t>Elle </a:t>
            </a:r>
            <a:r>
              <a:rPr lang="de-DE" dirty="0" err="1"/>
              <a:t>dit</a:t>
            </a:r>
            <a:r>
              <a:rPr lang="de-DE" dirty="0"/>
              <a:t>: &lt;&lt;</a:t>
            </a:r>
            <a:r>
              <a:rPr lang="de-DE" dirty="0" err="1"/>
              <a:t>Pourquoi</a:t>
            </a:r>
            <a:r>
              <a:rPr lang="de-DE" dirty="0"/>
              <a:t> pas ?&gt;&gt;</a:t>
            </a:r>
          </a:p>
          <a:p>
            <a:r>
              <a:rPr lang="de-DE" dirty="0" err="1"/>
              <a:t>Nous</a:t>
            </a:r>
            <a:r>
              <a:rPr lang="de-DE" dirty="0"/>
              <a:t> </a:t>
            </a:r>
            <a:r>
              <a:rPr lang="de-DE" dirty="0" err="1"/>
              <a:t>disons</a:t>
            </a:r>
            <a:r>
              <a:rPr lang="de-DE" dirty="0"/>
              <a:t>: &lt;&lt;</a:t>
            </a:r>
            <a:r>
              <a:rPr lang="de-DE" dirty="0" err="1"/>
              <a:t>Coucou</a:t>
            </a:r>
            <a:r>
              <a:rPr lang="de-DE" dirty="0"/>
              <a:t>&gt;&gt;</a:t>
            </a:r>
          </a:p>
          <a:p>
            <a:r>
              <a:rPr lang="de-DE" dirty="0" err="1"/>
              <a:t>Vous</a:t>
            </a:r>
            <a:r>
              <a:rPr lang="de-DE" dirty="0"/>
              <a:t> </a:t>
            </a:r>
            <a:r>
              <a:rPr lang="de-DE" dirty="0" err="1"/>
              <a:t>dites</a:t>
            </a:r>
            <a:r>
              <a:rPr lang="de-DE" dirty="0"/>
              <a:t>: &lt;&lt;C‘est </a:t>
            </a:r>
            <a:r>
              <a:rPr lang="de-DE" dirty="0" err="1"/>
              <a:t>tout</a:t>
            </a:r>
            <a:r>
              <a:rPr lang="de-DE" dirty="0"/>
              <a:t>&gt;&gt; </a:t>
            </a:r>
          </a:p>
          <a:p>
            <a:r>
              <a:rPr lang="de-DE" dirty="0" err="1"/>
              <a:t>Ils</a:t>
            </a:r>
            <a:r>
              <a:rPr lang="de-DE" dirty="0"/>
              <a:t> </a:t>
            </a:r>
            <a:r>
              <a:rPr lang="de-DE" dirty="0" err="1"/>
              <a:t>disent</a:t>
            </a:r>
            <a:r>
              <a:rPr lang="de-DE" dirty="0"/>
              <a:t>: &lt;&lt; A </a:t>
            </a:r>
            <a:r>
              <a:rPr lang="de-DE" dirty="0" err="1"/>
              <a:t>ce</a:t>
            </a:r>
            <a:r>
              <a:rPr lang="de-DE" dirty="0"/>
              <a:t> </a:t>
            </a:r>
            <a:r>
              <a:rPr lang="de-DE" dirty="0" err="1"/>
              <a:t>soir</a:t>
            </a:r>
            <a:r>
              <a:rPr lang="de-DE" dirty="0"/>
              <a:t>&gt;&gt;</a:t>
            </a:r>
          </a:p>
          <a:p>
            <a:r>
              <a:rPr lang="de-DE" dirty="0" err="1"/>
              <a:t>Elles</a:t>
            </a:r>
            <a:r>
              <a:rPr lang="de-DE" dirty="0"/>
              <a:t> </a:t>
            </a:r>
            <a:r>
              <a:rPr lang="de-DE" dirty="0" err="1"/>
              <a:t>disent</a:t>
            </a:r>
            <a:r>
              <a:rPr lang="de-DE" dirty="0"/>
              <a:t>: &lt;&lt;Au </a:t>
            </a:r>
            <a:r>
              <a:rPr lang="de-DE" dirty="0" err="1"/>
              <a:t>revoir</a:t>
            </a:r>
            <a:r>
              <a:rPr lang="de-DE" dirty="0"/>
              <a:t>&gt;&gt;</a:t>
            </a:r>
          </a:p>
        </p:txBody>
      </p:sp>
    </p:spTree>
    <p:extLst>
      <p:ext uri="{BB962C8B-B14F-4D97-AF65-F5344CB8AC3E}">
        <p14:creationId xmlns:p14="http://schemas.microsoft.com/office/powerpoint/2010/main" val="304845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EE5990-ADAE-CA21-3AAC-6BB5BAD04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,,</a:t>
            </a:r>
            <a:r>
              <a:rPr lang="de-DE" b="1" dirty="0" err="1"/>
              <a:t>Dire</a:t>
            </a:r>
            <a:r>
              <a:rPr lang="de-DE" dirty="0"/>
              <a:t>“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BF0DF6-003D-0B0E-2462-EF0FC1C08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Je dis: &lt;&lt;Bonjour&gt;&gt;</a:t>
            </a:r>
          </a:p>
          <a:p>
            <a:r>
              <a:rPr lang="de-DE" dirty="0"/>
              <a:t>Tu dis: &lt;&lt;</a:t>
            </a:r>
            <a:r>
              <a:rPr lang="de-DE" i="0" u="none" strike="noStrike" dirty="0" err="1">
                <a:effectLst/>
              </a:rPr>
              <a:t>Çava</a:t>
            </a:r>
            <a:r>
              <a:rPr lang="de-DE" dirty="0"/>
              <a:t>?&gt;&gt; </a:t>
            </a:r>
          </a:p>
          <a:p>
            <a:r>
              <a:rPr lang="de-DE" dirty="0"/>
              <a:t>Il </a:t>
            </a:r>
            <a:r>
              <a:rPr lang="de-DE" dirty="0" err="1"/>
              <a:t>dit</a:t>
            </a:r>
            <a:r>
              <a:rPr lang="de-DE" dirty="0"/>
              <a:t>: &lt;&lt;À </a:t>
            </a:r>
            <a:r>
              <a:rPr lang="de-DE" dirty="0" err="1"/>
              <a:t>bientôt</a:t>
            </a:r>
            <a:r>
              <a:rPr lang="de-DE" dirty="0"/>
              <a:t>&gt;&gt;</a:t>
            </a:r>
          </a:p>
          <a:p>
            <a:r>
              <a:rPr lang="de-DE" dirty="0"/>
              <a:t>Elle </a:t>
            </a:r>
            <a:r>
              <a:rPr lang="de-DE" dirty="0" err="1"/>
              <a:t>dit</a:t>
            </a:r>
            <a:r>
              <a:rPr lang="de-DE" dirty="0"/>
              <a:t>: &lt;&lt;</a:t>
            </a:r>
            <a:r>
              <a:rPr lang="de-DE" dirty="0" err="1"/>
              <a:t>Pourquoi</a:t>
            </a:r>
            <a:r>
              <a:rPr lang="de-DE" dirty="0"/>
              <a:t> pas ?&gt;&gt;</a:t>
            </a:r>
          </a:p>
          <a:p>
            <a:r>
              <a:rPr lang="de-DE" dirty="0" err="1"/>
              <a:t>Nous</a:t>
            </a:r>
            <a:r>
              <a:rPr lang="de-DE" dirty="0"/>
              <a:t> </a:t>
            </a:r>
            <a:r>
              <a:rPr lang="de-DE" dirty="0" err="1"/>
              <a:t>disons</a:t>
            </a:r>
            <a:r>
              <a:rPr lang="de-DE" dirty="0"/>
              <a:t>: &lt;&lt;</a:t>
            </a:r>
            <a:r>
              <a:rPr lang="de-DE" dirty="0" err="1"/>
              <a:t>Coucou</a:t>
            </a:r>
            <a:r>
              <a:rPr lang="de-DE" dirty="0"/>
              <a:t>&gt;&gt;</a:t>
            </a:r>
          </a:p>
          <a:p>
            <a:r>
              <a:rPr lang="de-DE" dirty="0" err="1"/>
              <a:t>Vous</a:t>
            </a:r>
            <a:r>
              <a:rPr lang="de-DE" dirty="0"/>
              <a:t> </a:t>
            </a:r>
            <a:r>
              <a:rPr lang="de-DE" dirty="0" err="1"/>
              <a:t>dites</a:t>
            </a:r>
            <a:r>
              <a:rPr lang="de-DE" dirty="0"/>
              <a:t>: &lt;&lt;C‘est </a:t>
            </a:r>
            <a:r>
              <a:rPr lang="de-DE" dirty="0" err="1"/>
              <a:t>tout</a:t>
            </a:r>
            <a:r>
              <a:rPr lang="de-DE" dirty="0"/>
              <a:t>&gt;&gt; </a:t>
            </a:r>
          </a:p>
          <a:p>
            <a:r>
              <a:rPr lang="de-DE" dirty="0" err="1"/>
              <a:t>Ils</a:t>
            </a:r>
            <a:r>
              <a:rPr lang="de-DE" dirty="0"/>
              <a:t> </a:t>
            </a:r>
            <a:r>
              <a:rPr lang="de-DE" dirty="0" err="1"/>
              <a:t>disent</a:t>
            </a:r>
            <a:r>
              <a:rPr lang="de-DE" dirty="0"/>
              <a:t>: &lt;&lt; A </a:t>
            </a:r>
            <a:r>
              <a:rPr lang="de-DE" dirty="0" err="1"/>
              <a:t>ce</a:t>
            </a:r>
            <a:r>
              <a:rPr lang="de-DE" dirty="0"/>
              <a:t> </a:t>
            </a:r>
            <a:r>
              <a:rPr lang="de-DE" dirty="0" err="1"/>
              <a:t>soir</a:t>
            </a:r>
            <a:r>
              <a:rPr lang="de-DE" dirty="0"/>
              <a:t>&gt;&gt;</a:t>
            </a:r>
          </a:p>
          <a:p>
            <a:r>
              <a:rPr lang="de-DE" dirty="0" err="1"/>
              <a:t>Elles</a:t>
            </a:r>
            <a:r>
              <a:rPr lang="de-DE" dirty="0"/>
              <a:t> </a:t>
            </a:r>
            <a:r>
              <a:rPr lang="de-DE" dirty="0" err="1"/>
              <a:t>disent</a:t>
            </a:r>
            <a:r>
              <a:rPr lang="de-DE" dirty="0"/>
              <a:t>: &lt;&lt;Au </a:t>
            </a:r>
            <a:r>
              <a:rPr lang="de-DE" dirty="0" err="1"/>
              <a:t>revoir</a:t>
            </a:r>
            <a:r>
              <a:rPr lang="de-DE" dirty="0"/>
              <a:t>&gt;&gt;</a:t>
            </a:r>
          </a:p>
        </p:txBody>
      </p:sp>
    </p:spTree>
    <p:extLst>
      <p:ext uri="{BB962C8B-B14F-4D97-AF65-F5344CB8AC3E}">
        <p14:creationId xmlns:p14="http://schemas.microsoft.com/office/powerpoint/2010/main" val="158640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96CBFE-4038-16F0-205D-36FFBB34B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,,</a:t>
            </a:r>
            <a:r>
              <a:rPr lang="de-DE" b="1" dirty="0" err="1"/>
              <a:t>Dire</a:t>
            </a:r>
            <a:r>
              <a:rPr lang="de-DE" b="1" dirty="0"/>
              <a:t>“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BA3CAA-D2C7-97A5-85E1-C3DC3EC1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Je dis: &lt;&lt;Bonjour&gt;&gt;</a:t>
            </a:r>
          </a:p>
          <a:p>
            <a:r>
              <a:rPr lang="de-DE" dirty="0"/>
              <a:t>Tu dis: &lt;&lt;</a:t>
            </a:r>
            <a:r>
              <a:rPr lang="de-DE" i="0" u="none" strike="noStrike" dirty="0" err="1">
                <a:effectLst/>
              </a:rPr>
              <a:t>Çava</a:t>
            </a:r>
            <a:r>
              <a:rPr lang="de-DE" dirty="0"/>
              <a:t>?&gt;&gt; </a:t>
            </a:r>
          </a:p>
          <a:p>
            <a:r>
              <a:rPr lang="de-DE" dirty="0"/>
              <a:t>Il </a:t>
            </a:r>
            <a:r>
              <a:rPr lang="de-DE" dirty="0" err="1"/>
              <a:t>dit</a:t>
            </a:r>
            <a:r>
              <a:rPr lang="de-DE" dirty="0"/>
              <a:t>: &lt;&lt;À </a:t>
            </a:r>
            <a:r>
              <a:rPr lang="de-DE" dirty="0" err="1"/>
              <a:t>bientôt</a:t>
            </a:r>
            <a:r>
              <a:rPr lang="de-DE" dirty="0"/>
              <a:t>&gt;&gt;</a:t>
            </a:r>
          </a:p>
          <a:p>
            <a:r>
              <a:rPr lang="de-DE" dirty="0"/>
              <a:t>Elle </a:t>
            </a:r>
            <a:r>
              <a:rPr lang="de-DE" dirty="0" err="1"/>
              <a:t>dit</a:t>
            </a:r>
            <a:r>
              <a:rPr lang="de-DE" dirty="0"/>
              <a:t>: &lt;&lt;</a:t>
            </a:r>
            <a:r>
              <a:rPr lang="de-DE" dirty="0" err="1"/>
              <a:t>Pourquoi</a:t>
            </a:r>
            <a:r>
              <a:rPr lang="de-DE" dirty="0"/>
              <a:t> pas ?&gt;&gt;</a:t>
            </a:r>
          </a:p>
          <a:p>
            <a:r>
              <a:rPr lang="de-DE" dirty="0" err="1"/>
              <a:t>Nous</a:t>
            </a:r>
            <a:r>
              <a:rPr lang="de-DE" dirty="0"/>
              <a:t> </a:t>
            </a:r>
            <a:r>
              <a:rPr lang="de-DE" dirty="0" err="1"/>
              <a:t>disons</a:t>
            </a:r>
            <a:r>
              <a:rPr lang="de-DE" dirty="0"/>
              <a:t>: &lt;&lt;</a:t>
            </a:r>
            <a:r>
              <a:rPr lang="de-DE" dirty="0" err="1"/>
              <a:t>Coucou</a:t>
            </a:r>
            <a:r>
              <a:rPr lang="de-DE" dirty="0"/>
              <a:t>&gt;&gt;</a:t>
            </a:r>
          </a:p>
          <a:p>
            <a:r>
              <a:rPr lang="de-DE" dirty="0" err="1"/>
              <a:t>Vous</a:t>
            </a:r>
            <a:r>
              <a:rPr lang="de-DE" dirty="0"/>
              <a:t> </a:t>
            </a:r>
            <a:r>
              <a:rPr lang="de-DE" dirty="0" err="1"/>
              <a:t>dites</a:t>
            </a:r>
            <a:r>
              <a:rPr lang="de-DE" dirty="0"/>
              <a:t>: &lt;&lt;C‘est </a:t>
            </a:r>
            <a:r>
              <a:rPr lang="de-DE" dirty="0" err="1"/>
              <a:t>tout</a:t>
            </a:r>
            <a:r>
              <a:rPr lang="de-DE" dirty="0"/>
              <a:t>&gt;&gt; </a:t>
            </a:r>
          </a:p>
          <a:p>
            <a:r>
              <a:rPr lang="de-DE" dirty="0" err="1"/>
              <a:t>Ils</a:t>
            </a:r>
            <a:r>
              <a:rPr lang="de-DE" dirty="0"/>
              <a:t> </a:t>
            </a:r>
            <a:r>
              <a:rPr lang="de-DE" dirty="0" err="1"/>
              <a:t>disent</a:t>
            </a:r>
            <a:r>
              <a:rPr lang="de-DE" dirty="0"/>
              <a:t>: &lt;&lt; A </a:t>
            </a:r>
            <a:r>
              <a:rPr lang="de-DE" dirty="0" err="1"/>
              <a:t>ce</a:t>
            </a:r>
            <a:r>
              <a:rPr lang="de-DE" dirty="0"/>
              <a:t> </a:t>
            </a:r>
            <a:r>
              <a:rPr lang="de-DE" dirty="0" err="1"/>
              <a:t>soir</a:t>
            </a:r>
            <a:r>
              <a:rPr lang="de-DE" dirty="0"/>
              <a:t>&gt;&gt;</a:t>
            </a:r>
          </a:p>
          <a:p>
            <a:r>
              <a:rPr lang="de-DE" dirty="0" err="1"/>
              <a:t>Elles</a:t>
            </a:r>
            <a:r>
              <a:rPr lang="de-DE" dirty="0"/>
              <a:t> </a:t>
            </a:r>
            <a:r>
              <a:rPr lang="de-DE" dirty="0" err="1"/>
              <a:t>disent</a:t>
            </a:r>
            <a:r>
              <a:rPr lang="de-DE" dirty="0"/>
              <a:t>: &lt;&lt;Au </a:t>
            </a:r>
            <a:r>
              <a:rPr lang="de-DE" dirty="0" err="1"/>
              <a:t>revoir</a:t>
            </a:r>
            <a:r>
              <a:rPr lang="de-DE" dirty="0"/>
              <a:t>&gt;&gt;</a:t>
            </a:r>
          </a:p>
        </p:txBody>
      </p:sp>
    </p:spTree>
    <p:extLst>
      <p:ext uri="{BB962C8B-B14F-4D97-AF65-F5344CB8AC3E}">
        <p14:creationId xmlns:p14="http://schemas.microsoft.com/office/powerpoint/2010/main" val="139027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7BBB7C-B51A-42BD-3B2E-692143AD3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,,</a:t>
            </a:r>
            <a:r>
              <a:rPr lang="de-DE" b="1" dirty="0" err="1"/>
              <a:t>Dire</a:t>
            </a:r>
            <a:r>
              <a:rPr lang="de-DE" dirty="0"/>
              <a:t>“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FFEB8C-381F-6D9F-9A05-94C731BB4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Je dis: &lt;&lt;Bonjour&gt;&gt;</a:t>
            </a:r>
          </a:p>
          <a:p>
            <a:r>
              <a:rPr lang="de-DE" dirty="0"/>
              <a:t>Tu dis: &lt;&lt;</a:t>
            </a:r>
            <a:r>
              <a:rPr lang="de-DE" i="0" u="none" strike="noStrike" dirty="0" err="1">
                <a:effectLst/>
              </a:rPr>
              <a:t>Çava</a:t>
            </a:r>
            <a:r>
              <a:rPr lang="de-DE" dirty="0"/>
              <a:t>?&gt;&gt; </a:t>
            </a:r>
          </a:p>
          <a:p>
            <a:r>
              <a:rPr lang="de-DE" dirty="0"/>
              <a:t>Il </a:t>
            </a:r>
            <a:r>
              <a:rPr lang="de-DE" dirty="0" err="1"/>
              <a:t>dit</a:t>
            </a:r>
            <a:r>
              <a:rPr lang="de-DE" dirty="0"/>
              <a:t>: &lt;&lt;À </a:t>
            </a:r>
            <a:r>
              <a:rPr lang="de-DE" dirty="0" err="1"/>
              <a:t>bientôt</a:t>
            </a:r>
            <a:r>
              <a:rPr lang="de-DE" dirty="0"/>
              <a:t>&gt;&gt;</a:t>
            </a:r>
          </a:p>
          <a:p>
            <a:r>
              <a:rPr lang="de-DE" dirty="0"/>
              <a:t>Elle </a:t>
            </a:r>
            <a:r>
              <a:rPr lang="de-DE" dirty="0" err="1"/>
              <a:t>dit</a:t>
            </a:r>
            <a:r>
              <a:rPr lang="de-DE" dirty="0"/>
              <a:t>: &lt;&lt;</a:t>
            </a:r>
            <a:r>
              <a:rPr lang="de-DE" dirty="0" err="1"/>
              <a:t>Pourquoi</a:t>
            </a:r>
            <a:r>
              <a:rPr lang="de-DE" dirty="0"/>
              <a:t> pas ?&gt;&gt;</a:t>
            </a:r>
          </a:p>
          <a:p>
            <a:r>
              <a:rPr lang="de-DE" dirty="0" err="1"/>
              <a:t>Nous</a:t>
            </a:r>
            <a:r>
              <a:rPr lang="de-DE" dirty="0"/>
              <a:t> </a:t>
            </a:r>
            <a:r>
              <a:rPr lang="de-DE" dirty="0" err="1"/>
              <a:t>disons</a:t>
            </a:r>
            <a:r>
              <a:rPr lang="de-DE" dirty="0"/>
              <a:t>: &lt;&lt;</a:t>
            </a:r>
            <a:r>
              <a:rPr lang="de-DE" dirty="0" err="1"/>
              <a:t>Coucou</a:t>
            </a:r>
            <a:r>
              <a:rPr lang="de-DE" dirty="0"/>
              <a:t>&gt;&gt;</a:t>
            </a:r>
          </a:p>
          <a:p>
            <a:r>
              <a:rPr lang="de-DE" dirty="0" err="1"/>
              <a:t>Vous</a:t>
            </a:r>
            <a:r>
              <a:rPr lang="de-DE" dirty="0"/>
              <a:t> </a:t>
            </a:r>
            <a:r>
              <a:rPr lang="de-DE" dirty="0" err="1"/>
              <a:t>dites</a:t>
            </a:r>
            <a:r>
              <a:rPr lang="de-DE" dirty="0"/>
              <a:t>: &lt;&lt;C‘est </a:t>
            </a:r>
            <a:r>
              <a:rPr lang="de-DE" dirty="0" err="1"/>
              <a:t>tout</a:t>
            </a:r>
            <a:r>
              <a:rPr lang="de-DE" dirty="0"/>
              <a:t>&gt;&gt; </a:t>
            </a:r>
          </a:p>
          <a:p>
            <a:r>
              <a:rPr lang="de-DE" dirty="0" err="1"/>
              <a:t>Ils</a:t>
            </a:r>
            <a:r>
              <a:rPr lang="de-DE" dirty="0"/>
              <a:t> </a:t>
            </a:r>
            <a:r>
              <a:rPr lang="de-DE" dirty="0" err="1"/>
              <a:t>disent</a:t>
            </a:r>
            <a:r>
              <a:rPr lang="de-DE" dirty="0"/>
              <a:t>: &lt;&lt; A </a:t>
            </a:r>
            <a:r>
              <a:rPr lang="de-DE" dirty="0" err="1"/>
              <a:t>ce</a:t>
            </a:r>
            <a:r>
              <a:rPr lang="de-DE" dirty="0"/>
              <a:t> </a:t>
            </a:r>
            <a:r>
              <a:rPr lang="de-DE" dirty="0" err="1"/>
              <a:t>soir</a:t>
            </a:r>
            <a:r>
              <a:rPr lang="de-DE" dirty="0"/>
              <a:t>&gt;&gt;</a:t>
            </a:r>
          </a:p>
          <a:p>
            <a:r>
              <a:rPr lang="de-DE" dirty="0" err="1"/>
              <a:t>Elles</a:t>
            </a:r>
            <a:r>
              <a:rPr lang="de-DE" dirty="0"/>
              <a:t> </a:t>
            </a:r>
            <a:r>
              <a:rPr lang="de-DE" dirty="0" err="1"/>
              <a:t>disent</a:t>
            </a:r>
            <a:r>
              <a:rPr lang="de-DE" dirty="0"/>
              <a:t>: &lt;&lt;Au </a:t>
            </a:r>
            <a:r>
              <a:rPr lang="de-DE" dirty="0" err="1"/>
              <a:t>revoir</a:t>
            </a:r>
            <a:r>
              <a:rPr lang="de-DE" dirty="0"/>
              <a:t>&gt;&gt;</a:t>
            </a:r>
          </a:p>
        </p:txBody>
      </p:sp>
    </p:spTree>
    <p:extLst>
      <p:ext uri="{BB962C8B-B14F-4D97-AF65-F5344CB8AC3E}">
        <p14:creationId xmlns:p14="http://schemas.microsoft.com/office/powerpoint/2010/main" val="395302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Breitbild</PresentationFormat>
  <Slides>6</Slides>
  <Notes>0</Notes>
  <HiddenSlides>0</HiddenSlide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Office</vt:lpstr>
      <vt:lpstr>Une star</vt:lpstr>
      <vt:lpstr>Wer ist dein Lieblingsstar? </vt:lpstr>
      <vt:lpstr>,,Dire“ </vt:lpstr>
      <vt:lpstr>,,Dire“</vt:lpstr>
      <vt:lpstr>,,Dire“</vt:lpstr>
      <vt:lpstr>,,Dire“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 star</dc:title>
  <dc:creator>Emelie Krug</dc:creator>
  <cp:lastModifiedBy>em-krug@t-online.de</cp:lastModifiedBy>
  <cp:revision>9</cp:revision>
  <dcterms:created xsi:type="dcterms:W3CDTF">2022-12-02T07:57:28Z</dcterms:created>
  <dcterms:modified xsi:type="dcterms:W3CDTF">2023-02-06T17:54:14Z</dcterms:modified>
</cp:coreProperties>
</file>