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62" r:id="rId5"/>
    <p:sldId id="264" r:id="rId6"/>
    <p:sldId id="266" r:id="rId7"/>
  </p:sldIdLst>
  <p:sldSz cx="6858000" cy="9144000" type="letter"/>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 userDrawn="1">
          <p15:clr>
            <a:srgbClr val="A4A3A4"/>
          </p15:clr>
        </p15:guide>
        <p15:guide id="2" pos="346" userDrawn="1">
          <p15:clr>
            <a:srgbClr val="A4A3A4"/>
          </p15:clr>
        </p15:guide>
        <p15:guide id="3" pos="3974" userDrawn="1">
          <p15:clr>
            <a:srgbClr val="A4A3A4"/>
          </p15:clr>
        </p15:guide>
        <p15:guide id="4" orient="horz" pos="54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3"/>
    <a:srgbClr val="00963F"/>
    <a:srgbClr val="E6007E"/>
    <a:srgbClr val="FFFFFF"/>
    <a:srgbClr val="14345D"/>
    <a:srgbClr val="6086C0"/>
    <a:srgbClr val="62C5EB"/>
    <a:srgbClr val="89CDB6"/>
    <a:srgbClr val="AFCF64"/>
    <a:srgbClr val="F9E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2" autoAdjust="0"/>
    <p:restoredTop sz="96747" autoAdjust="0"/>
  </p:normalViewPr>
  <p:slideViewPr>
    <p:cSldViewPr snapToGrid="0">
      <p:cViewPr varScale="1">
        <p:scale>
          <a:sx n="125" d="100"/>
          <a:sy n="125" d="100"/>
        </p:scale>
        <p:origin x="4000" y="184"/>
      </p:cViewPr>
      <p:guideLst>
        <p:guide orient="horz" pos="340"/>
        <p:guide pos="346"/>
        <p:guide pos="3974"/>
        <p:guide orient="horz" pos="5420"/>
      </p:guideLst>
    </p:cSldViewPr>
  </p:slideViewPr>
  <p:notesTextViewPr>
    <p:cViewPr>
      <p:scale>
        <a:sx n="1" d="1"/>
        <a:sy n="1" d="1"/>
      </p:scale>
      <p:origin x="0" y="0"/>
    </p:cViewPr>
  </p:notesTextViewPr>
  <p:notesViewPr>
    <p:cSldViewPr snapToGrid="0">
      <p:cViewPr varScale="1">
        <p:scale>
          <a:sx n="97" d="100"/>
          <a:sy n="97" d="100"/>
        </p:scale>
        <p:origin x="28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D89C27-68AE-4B8E-A3EE-D04F53EA3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2588C0FA-A619-4996-9130-5B30977B04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29504A-971B-4196-A733-637C0BB06DF2}" type="datetime1">
              <a:rPr lang="de-DE" smtClean="0"/>
              <a:t>12.07.23</a:t>
            </a:fld>
            <a:endParaRPr lang="de-DE"/>
          </a:p>
        </p:txBody>
      </p:sp>
      <p:sp>
        <p:nvSpPr>
          <p:cNvPr id="4" name="Fußzeilenplatzhalter 3">
            <a:extLst>
              <a:ext uri="{FF2B5EF4-FFF2-40B4-BE49-F238E27FC236}">
                <a16:creationId xmlns:a16="http://schemas.microsoft.com/office/drawing/2014/main" id="{C3FCCC15-C516-4E7A-BA25-A2EF2CF982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36BD60D4-7AA2-4A2F-BC34-E09BA5AA8F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9A9C1B9-AF94-4835-B41D-BCB79615130E}" type="slidenum">
              <a:rPr lang="de-DE" smtClean="0"/>
              <a:t>‹Nr.›</a:t>
            </a:fld>
            <a:endParaRPr lang="de-DE"/>
          </a:p>
        </p:txBody>
      </p:sp>
    </p:spTree>
    <p:extLst>
      <p:ext uri="{BB962C8B-B14F-4D97-AF65-F5344CB8AC3E}">
        <p14:creationId xmlns:p14="http://schemas.microsoft.com/office/powerpoint/2010/main" val="1869734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6FAA7-EDE7-4B24-8032-BEF6CBAC6290}" type="datetime1">
              <a:rPr lang="de-DE" smtClean="0"/>
              <a:pPr/>
              <a:t>12.07.23</a:t>
            </a:fld>
            <a:endParaRPr lang="de-DE" dirty="0"/>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B8A0508-F741-402F-9CCB-B9151AF99BA9}" type="slidenum">
              <a:rPr lang="de-DE" noProof="0" smtClean="0"/>
              <a:t>‹Nr.›</a:t>
            </a:fld>
            <a:endParaRPr lang="de-DE" noProof="0"/>
          </a:p>
        </p:txBody>
      </p:sp>
    </p:spTree>
    <p:extLst>
      <p:ext uri="{BB962C8B-B14F-4D97-AF65-F5344CB8AC3E}">
        <p14:creationId xmlns:p14="http://schemas.microsoft.com/office/powerpoint/2010/main" val="21088421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AB8A0508-F741-402F-9CCB-B9151AF99BA9}" type="slidenum">
              <a:rPr lang="de-DE" smtClean="0"/>
              <a:t>1</a:t>
            </a:fld>
            <a:endParaRPr lang="de-DE"/>
          </a:p>
        </p:txBody>
      </p:sp>
    </p:spTree>
    <p:extLst>
      <p:ext uri="{BB962C8B-B14F-4D97-AF65-F5344CB8AC3E}">
        <p14:creationId xmlns:p14="http://schemas.microsoft.com/office/powerpoint/2010/main" val="36134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AB8A0508-F741-402F-9CCB-B9151AF99BA9}" type="slidenum">
              <a:rPr lang="de-DE" smtClean="0"/>
              <a:t>2</a:t>
            </a:fld>
            <a:endParaRPr lang="de-DE"/>
          </a:p>
        </p:txBody>
      </p:sp>
    </p:spTree>
    <p:extLst>
      <p:ext uri="{BB962C8B-B14F-4D97-AF65-F5344CB8AC3E}">
        <p14:creationId xmlns:p14="http://schemas.microsoft.com/office/powerpoint/2010/main" val="89488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AB8A0508-F741-402F-9CCB-B9151AF99BA9}" type="slidenum">
              <a:rPr lang="de-DE" smtClean="0"/>
              <a:t>3</a:t>
            </a:fld>
            <a:endParaRPr lang="de-DE"/>
          </a:p>
        </p:txBody>
      </p:sp>
    </p:spTree>
    <p:extLst>
      <p:ext uri="{BB962C8B-B14F-4D97-AF65-F5344CB8AC3E}">
        <p14:creationId xmlns:p14="http://schemas.microsoft.com/office/powerpoint/2010/main" val="377077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2FC75-5174-48B2-B632-6BA0ADD61CE5}"/>
              </a:ext>
            </a:extLst>
          </p:cNvPr>
          <p:cNvSpPr>
            <a:spLocks noGrp="1"/>
          </p:cNvSpPr>
          <p:nvPr>
            <p:ph type="ctrTitle" hasCustomPrompt="1"/>
          </p:nvPr>
        </p:nvSpPr>
        <p:spPr>
          <a:xfrm>
            <a:off x="857250" y="1496484"/>
            <a:ext cx="5143500" cy="3183467"/>
          </a:xfrm>
        </p:spPr>
        <p:txBody>
          <a:bodyPr rtlCol="0" anchor="b"/>
          <a:lstStyle>
            <a:lvl1pPr algn="ctr">
              <a:defRPr sz="3375"/>
            </a:lvl1pPr>
          </a:lstStyle>
          <a:p>
            <a:pPr rtl="0"/>
            <a:r>
              <a:rPr lang="de-DE" noProof="0"/>
              <a:t>Titelmasterformat durch Klicken bearbeiten</a:t>
            </a:r>
          </a:p>
        </p:txBody>
      </p:sp>
      <p:sp>
        <p:nvSpPr>
          <p:cNvPr id="3" name="Untertitel 2">
            <a:extLst>
              <a:ext uri="{FF2B5EF4-FFF2-40B4-BE49-F238E27FC236}">
                <a16:creationId xmlns:a16="http://schemas.microsoft.com/office/drawing/2014/main" id="{8E4E7293-E449-46DD-A8FD-6AA17CC248AB}"/>
              </a:ext>
            </a:extLst>
          </p:cNvPr>
          <p:cNvSpPr>
            <a:spLocks noGrp="1"/>
          </p:cNvSpPr>
          <p:nvPr>
            <p:ph type="subTitle" idx="1" hasCustomPrompt="1"/>
          </p:nvPr>
        </p:nvSpPr>
        <p:spPr>
          <a:xfrm>
            <a:off x="857250" y="4802717"/>
            <a:ext cx="5143500" cy="2207683"/>
          </a:xfrm>
        </p:spPr>
        <p:txBody>
          <a:bodyPr rtlCol="0"/>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pPr rtl="0"/>
            <a:r>
              <a:rPr lang="de-DE" noProof="0"/>
              <a:t>Formatvorlage des Untertitelmasters durch Klicken bearbeiten</a:t>
            </a:r>
          </a:p>
        </p:txBody>
      </p:sp>
      <p:sp>
        <p:nvSpPr>
          <p:cNvPr id="4" name="Datumsplatzhalter 3">
            <a:extLst>
              <a:ext uri="{FF2B5EF4-FFF2-40B4-BE49-F238E27FC236}">
                <a16:creationId xmlns:a16="http://schemas.microsoft.com/office/drawing/2014/main" id="{E27849D8-C4AC-4738-B8D3-48D8EA014D91}"/>
              </a:ext>
            </a:extLst>
          </p:cNvPr>
          <p:cNvSpPr>
            <a:spLocks noGrp="1"/>
          </p:cNvSpPr>
          <p:nvPr>
            <p:ph type="dt" sz="half" idx="10"/>
          </p:nvPr>
        </p:nvSpPr>
        <p:spPr/>
        <p:txBody>
          <a:bodyPr rtlCol="0"/>
          <a:lstStyle/>
          <a:p>
            <a:pPr rtl="0"/>
            <a:fld id="{69584505-118D-4990-9371-D77F09C88F3F}" type="datetime1">
              <a:rPr lang="de-DE" noProof="0" smtClean="0"/>
              <a:t>12.07.23</a:t>
            </a:fld>
            <a:endParaRPr lang="de-DE" noProof="0"/>
          </a:p>
        </p:txBody>
      </p:sp>
      <p:sp>
        <p:nvSpPr>
          <p:cNvPr id="5" name="Fußzeilenplatzhalter 4">
            <a:extLst>
              <a:ext uri="{FF2B5EF4-FFF2-40B4-BE49-F238E27FC236}">
                <a16:creationId xmlns:a16="http://schemas.microsoft.com/office/drawing/2014/main" id="{510686DA-195D-4CE7-9D30-84C1F00FA088}"/>
              </a:ext>
            </a:extLst>
          </p:cNvPr>
          <p:cNvSpPr>
            <a:spLocks noGrp="1"/>
          </p:cNvSpPr>
          <p:nvPr>
            <p:ph type="ftr" sz="quarter" idx="11"/>
          </p:nvPr>
        </p:nvSpPr>
        <p:spPr/>
        <p:txBody>
          <a:bodyPr rtlCol="0"/>
          <a:lstStyle/>
          <a:p>
            <a:pPr rtl="0"/>
            <a:endParaRPr lang="de-DE" noProof="0"/>
          </a:p>
        </p:txBody>
      </p:sp>
      <p:sp>
        <p:nvSpPr>
          <p:cNvPr id="6" name="Foliennummernplatzhalter 5">
            <a:extLst>
              <a:ext uri="{FF2B5EF4-FFF2-40B4-BE49-F238E27FC236}">
                <a16:creationId xmlns:a16="http://schemas.microsoft.com/office/drawing/2014/main" id="{A3DDC3AE-113A-471D-A621-7C2307ACAE84}"/>
              </a:ext>
            </a:extLst>
          </p:cNvPr>
          <p:cNvSpPr>
            <a:spLocks noGrp="1"/>
          </p:cNvSpPr>
          <p:nvPr>
            <p:ph type="sldNum" sz="quarter" idx="12"/>
          </p:nvPr>
        </p:nvSpPr>
        <p:spPr/>
        <p:txBody>
          <a:bodyPr rtlCol="0"/>
          <a:lstStyle/>
          <a:p>
            <a:pPr rtl="0"/>
            <a:fld id="{BCD5153B-A88B-49C0-9DC6-81302951326B}" type="slidenum">
              <a:rPr lang="de-DE" noProof="0" smtClean="0"/>
              <a:t>‹Nr.›</a:t>
            </a:fld>
            <a:endParaRPr lang="de-DE" noProof="0"/>
          </a:p>
        </p:txBody>
      </p:sp>
    </p:spTree>
    <p:extLst>
      <p:ext uri="{BB962C8B-B14F-4D97-AF65-F5344CB8AC3E}">
        <p14:creationId xmlns:p14="http://schemas.microsoft.com/office/powerpoint/2010/main" val="116121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49" name="Titel 3">
            <a:extLst>
              <a:ext uri="{FF2B5EF4-FFF2-40B4-BE49-F238E27FC236}">
                <a16:creationId xmlns:a16="http://schemas.microsoft.com/office/drawing/2014/main" id="{19F1D91B-87A2-4062-AB59-DD8696A6B9F6}"/>
              </a:ext>
            </a:extLst>
          </p:cNvPr>
          <p:cNvSpPr txBox="1">
            <a:spLocks/>
          </p:cNvSpPr>
          <p:nvPr userDrawn="1"/>
        </p:nvSpPr>
        <p:spPr>
          <a:xfrm>
            <a:off x="461349" y="447030"/>
            <a:ext cx="3108325" cy="523134"/>
          </a:xfrm>
          <a:prstGeom prst="rect">
            <a:avLst/>
          </a:prstGeom>
        </p:spPr>
        <p:txBody>
          <a:bodyPr vert="horz" lIns="91440" tIns="45720" rIns="91440" bIns="45720" rtlCol="0" anchor="ctr">
            <a:normAutofit fontScale="90000" lnSpcReduction="20000"/>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rtl="0">
              <a:lnSpc>
                <a:spcPct val="100000"/>
              </a:lnSpc>
            </a:pPr>
            <a:r>
              <a:rPr lang="de-DE" sz="1600" noProof="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Storyboard:</a:t>
            </a:r>
            <a:br>
              <a:rPr lang="de-DE" sz="1400" noProof="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br>
            <a:endParaRPr lang="de-DE" sz="2000" b="1" noProof="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0" name="Titel 3">
            <a:extLst>
              <a:ext uri="{FF2B5EF4-FFF2-40B4-BE49-F238E27FC236}">
                <a16:creationId xmlns:a16="http://schemas.microsoft.com/office/drawing/2014/main" id="{E30E6AFA-018C-41C9-84CC-BC01C2F087BE}"/>
              </a:ext>
            </a:extLst>
          </p:cNvPr>
          <p:cNvSpPr txBox="1">
            <a:spLocks/>
          </p:cNvSpPr>
          <p:nvPr userDrawn="1"/>
        </p:nvSpPr>
        <p:spPr>
          <a:xfrm>
            <a:off x="3527795" y="447030"/>
            <a:ext cx="3108325" cy="523134"/>
          </a:xfrm>
          <a:prstGeom prst="rect">
            <a:avLst/>
          </a:prstGeom>
        </p:spPr>
        <p:txBody>
          <a:bodyPr vert="horz" lIns="91440" tIns="45720" rIns="91440" bIns="45720" rtlCol="0" anchor="b">
            <a:noAutofit/>
          </a:bodyPr>
          <a:lstStyle>
            <a:lvl1pPr algn="ctr" defTabSz="514350" rtl="0" eaLnBrk="1" latinLnBrk="0" hangingPunct="1">
              <a:lnSpc>
                <a:spcPct val="90000"/>
              </a:lnSpc>
              <a:spcBef>
                <a:spcPct val="0"/>
              </a:spcBef>
              <a:buNone/>
              <a:defRPr sz="3375" kern="1200">
                <a:solidFill>
                  <a:schemeClr val="tx1"/>
                </a:solidFill>
                <a:latin typeface="+mj-lt"/>
                <a:ea typeface="+mj-ea"/>
                <a:cs typeface="+mj-cs"/>
              </a:defRPr>
            </a:lvl1pPr>
          </a:lstStyle>
          <a:p>
            <a:pPr algn="l" rtl="0">
              <a:lnSpc>
                <a:spcPct val="100000"/>
              </a:lnSpc>
            </a:pPr>
            <a:r>
              <a:rPr lang="de-DE" sz="1400" noProof="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Szene:</a:t>
            </a:r>
            <a:br>
              <a:rPr lang="de-DE" sz="1400" noProof="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br>
            <a:endParaRPr lang="de-DE" sz="1800" b="1" noProof="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8" name="Titel 1">
            <a:extLst>
              <a:ext uri="{FF2B5EF4-FFF2-40B4-BE49-F238E27FC236}">
                <a16:creationId xmlns:a16="http://schemas.microsoft.com/office/drawing/2014/main" id="{A2D1F453-A5B3-43AF-B106-FCF237D20DDA}"/>
              </a:ext>
            </a:extLst>
          </p:cNvPr>
          <p:cNvSpPr>
            <a:spLocks noGrp="1"/>
          </p:cNvSpPr>
          <p:nvPr>
            <p:ph type="title" hasCustomPrompt="1"/>
          </p:nvPr>
        </p:nvSpPr>
        <p:spPr>
          <a:xfrm>
            <a:off x="461349" y="722313"/>
            <a:ext cx="3017520" cy="247085"/>
          </a:xfrm>
        </p:spPr>
        <p:txBody>
          <a:bodyPr rtlCol="0"/>
          <a:lstStyle>
            <a:lvl1pPr>
              <a:defRPr lang="en-US" sz="1800" b="1" kern="1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rtl="0"/>
            <a:r>
              <a:rPr lang="de-DE" noProof="0"/>
              <a:t>Filmtitel</a:t>
            </a:r>
          </a:p>
        </p:txBody>
      </p:sp>
      <p:sp>
        <p:nvSpPr>
          <p:cNvPr id="51" name="Textplatzhalter 50">
            <a:extLst>
              <a:ext uri="{FF2B5EF4-FFF2-40B4-BE49-F238E27FC236}">
                <a16:creationId xmlns:a16="http://schemas.microsoft.com/office/drawing/2014/main" id="{56727BCD-FFB9-4F7C-B166-8DFF448B816E}"/>
              </a:ext>
            </a:extLst>
          </p:cNvPr>
          <p:cNvSpPr>
            <a:spLocks noGrp="1"/>
          </p:cNvSpPr>
          <p:nvPr>
            <p:ph type="body" sz="quarter" idx="13" hasCustomPrompt="1"/>
          </p:nvPr>
        </p:nvSpPr>
        <p:spPr>
          <a:xfrm>
            <a:off x="3527794" y="722313"/>
            <a:ext cx="3108325" cy="247650"/>
          </a:xfrm>
        </p:spPr>
        <p:txBody>
          <a:bodyPr vert="horz" lIns="91440" tIns="45720" rIns="91440" bIns="45720" rtlCol="0" anchor="ctr">
            <a:normAutofit/>
          </a:bodyPr>
          <a:lstStyle>
            <a:lvl1pPr marL="0" indent="0">
              <a:buNone/>
              <a:defRPr lang="en-US" sz="1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128588" lvl="0" indent="-128588" rtl="0">
              <a:spcBef>
                <a:spcPct val="0"/>
              </a:spcBef>
            </a:pPr>
            <a:r>
              <a:rPr lang="de-DE" noProof="0"/>
              <a:t>Szenennummer</a:t>
            </a:r>
          </a:p>
        </p:txBody>
      </p:sp>
      <p:cxnSp>
        <p:nvCxnSpPr>
          <p:cNvPr id="45" name="Gerader Verbinder 44">
            <a:extLst>
              <a:ext uri="{FF2B5EF4-FFF2-40B4-BE49-F238E27FC236}">
                <a16:creationId xmlns:a16="http://schemas.microsoft.com/office/drawing/2014/main" id="{9883E9D4-DA16-4057-A4F2-4046E1AE6FCA}"/>
              </a:ext>
            </a:extLst>
          </p:cNvPr>
          <p:cNvCxnSpPr>
            <a:cxnSpLocks/>
          </p:cNvCxnSpPr>
          <p:nvPr userDrawn="1"/>
        </p:nvCxnSpPr>
        <p:spPr>
          <a:xfrm>
            <a:off x="549275" y="1047999"/>
            <a:ext cx="575945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53" name="Textplatzhalter 79">
            <a:extLst>
              <a:ext uri="{FF2B5EF4-FFF2-40B4-BE49-F238E27FC236}">
                <a16:creationId xmlns:a16="http://schemas.microsoft.com/office/drawing/2014/main" id="{0E72F31E-C8BA-4283-A745-B980F5BF0FE9}"/>
              </a:ext>
            </a:extLst>
          </p:cNvPr>
          <p:cNvSpPr>
            <a:spLocks noGrp="1"/>
          </p:cNvSpPr>
          <p:nvPr>
            <p:ph type="body" sz="quarter" idx="58" hasCustomPrompt="1"/>
          </p:nvPr>
        </p:nvSpPr>
        <p:spPr>
          <a:xfrm>
            <a:off x="561944" y="1190247"/>
            <a:ext cx="468106" cy="374650"/>
          </a:xfr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tx1"/>
                </a:solidFill>
              </a:defRPr>
            </a:lvl1pPr>
          </a:lstStyle>
          <a:p>
            <a:pPr marL="0" lvl="0" algn="ctr" defTabSz="914400" rtl="0"/>
            <a:r>
              <a:rPr lang="de-DE" noProof="0" dirty="0"/>
              <a:t>Nr.</a:t>
            </a:r>
          </a:p>
        </p:txBody>
      </p:sp>
      <p:sp>
        <p:nvSpPr>
          <p:cNvPr id="54" name="Textplatzhalter 81">
            <a:extLst>
              <a:ext uri="{FF2B5EF4-FFF2-40B4-BE49-F238E27FC236}">
                <a16:creationId xmlns:a16="http://schemas.microsoft.com/office/drawing/2014/main" id="{6FA70002-E106-4814-80D9-9B16C47D16A5}"/>
              </a:ext>
            </a:extLst>
          </p:cNvPr>
          <p:cNvSpPr>
            <a:spLocks noGrp="1"/>
          </p:cNvSpPr>
          <p:nvPr>
            <p:ph type="body" sz="quarter" idx="59" hasCustomPrompt="1"/>
          </p:nvPr>
        </p:nvSpPr>
        <p:spPr>
          <a:xfrm>
            <a:off x="1049714" y="1190247"/>
            <a:ext cx="1633744" cy="37465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bg1">
                    <a:lumMod val="75000"/>
                  </a:schemeClr>
                </a:solidFill>
              </a:defRPr>
            </a:lvl1pPr>
          </a:lstStyle>
          <a:p>
            <a:pPr marL="0" lvl="0" defTabSz="914400" rtl="0"/>
            <a:r>
              <a:rPr lang="de-DE" noProof="0" dirty="0"/>
              <a:t>Einstellung</a:t>
            </a:r>
          </a:p>
        </p:txBody>
      </p:sp>
      <p:sp>
        <p:nvSpPr>
          <p:cNvPr id="56" name="Textplatzhalter 79">
            <a:extLst>
              <a:ext uri="{FF2B5EF4-FFF2-40B4-BE49-F238E27FC236}">
                <a16:creationId xmlns:a16="http://schemas.microsoft.com/office/drawing/2014/main" id="{4F866A5A-6650-4ADF-994F-0651F91384B4}"/>
              </a:ext>
            </a:extLst>
          </p:cNvPr>
          <p:cNvSpPr>
            <a:spLocks noGrp="1"/>
          </p:cNvSpPr>
          <p:nvPr>
            <p:ph type="body" sz="quarter" idx="61" hasCustomPrompt="1"/>
          </p:nvPr>
        </p:nvSpPr>
        <p:spPr>
          <a:xfrm>
            <a:off x="3582268" y="1202026"/>
            <a:ext cx="468106" cy="374650"/>
          </a:xfr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tx1"/>
                </a:solidFill>
              </a:defRPr>
            </a:lvl1pPr>
          </a:lstStyle>
          <a:p>
            <a:pPr marL="0" lvl="0" algn="ctr" defTabSz="914400" rtl="0"/>
            <a:r>
              <a:rPr lang="de-DE" noProof="0"/>
              <a:t>Nr.</a:t>
            </a:r>
          </a:p>
        </p:txBody>
      </p:sp>
      <p:sp>
        <p:nvSpPr>
          <p:cNvPr id="57" name="Textplatzhalter 81">
            <a:extLst>
              <a:ext uri="{FF2B5EF4-FFF2-40B4-BE49-F238E27FC236}">
                <a16:creationId xmlns:a16="http://schemas.microsoft.com/office/drawing/2014/main" id="{B8B08313-1651-4123-A6B4-C19864969C8A}"/>
              </a:ext>
            </a:extLst>
          </p:cNvPr>
          <p:cNvSpPr>
            <a:spLocks noGrp="1"/>
          </p:cNvSpPr>
          <p:nvPr>
            <p:ph type="body" sz="quarter" idx="62" hasCustomPrompt="1"/>
          </p:nvPr>
        </p:nvSpPr>
        <p:spPr>
          <a:xfrm>
            <a:off x="4070038" y="1202026"/>
            <a:ext cx="1633744" cy="37465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bg1">
                    <a:lumMod val="75000"/>
                  </a:schemeClr>
                </a:solidFill>
              </a:defRPr>
            </a:lvl1pPr>
          </a:lstStyle>
          <a:p>
            <a:pPr marL="0" lvl="0" defTabSz="914400" rtl="0"/>
            <a:r>
              <a:rPr lang="de-DE" noProof="0"/>
              <a:t>Einstellung</a:t>
            </a:r>
          </a:p>
        </p:txBody>
      </p:sp>
      <p:sp>
        <p:nvSpPr>
          <p:cNvPr id="52" name="Bildplatzhalter 52">
            <a:extLst>
              <a:ext uri="{FF2B5EF4-FFF2-40B4-BE49-F238E27FC236}">
                <a16:creationId xmlns:a16="http://schemas.microsoft.com/office/drawing/2014/main" id="{48C6F7E2-3FED-477E-A00E-80F6441FD6D5}"/>
              </a:ext>
            </a:extLst>
          </p:cNvPr>
          <p:cNvSpPr>
            <a:spLocks noGrp="1"/>
          </p:cNvSpPr>
          <p:nvPr>
            <p:ph type="pic" sz="quarter" idx="16" hasCustomPrompt="1"/>
          </p:nvPr>
        </p:nvSpPr>
        <p:spPr>
          <a:xfrm>
            <a:off x="561704" y="1569801"/>
            <a:ext cx="2708275" cy="1895805"/>
          </a:xfrm>
          <a:solidFill>
            <a:schemeClr val="bg1">
              <a:lumMod val="9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US" sz="3600" b="1">
                <a:solidFill>
                  <a:schemeClr val="bg1">
                    <a:lumMod val="85000"/>
                  </a:schemeClr>
                </a:solidFill>
              </a:defRPr>
            </a:lvl1pPr>
          </a:lstStyle>
          <a:p>
            <a:pPr marL="0" lvl="0" algn="ctr" defTabSz="914400" rtl="0"/>
            <a:r>
              <a:rPr lang="de-DE" noProof="0"/>
              <a:t>Einstellung</a:t>
            </a:r>
          </a:p>
        </p:txBody>
      </p:sp>
      <p:sp>
        <p:nvSpPr>
          <p:cNvPr id="55" name="Bildplatzhalter 52">
            <a:extLst>
              <a:ext uri="{FF2B5EF4-FFF2-40B4-BE49-F238E27FC236}">
                <a16:creationId xmlns:a16="http://schemas.microsoft.com/office/drawing/2014/main" id="{DA974C86-489F-44D2-B2E4-F025BBC5F274}"/>
              </a:ext>
            </a:extLst>
          </p:cNvPr>
          <p:cNvSpPr>
            <a:spLocks noGrp="1"/>
          </p:cNvSpPr>
          <p:nvPr>
            <p:ph type="pic" sz="quarter" idx="60" hasCustomPrompt="1"/>
          </p:nvPr>
        </p:nvSpPr>
        <p:spPr>
          <a:xfrm>
            <a:off x="3582028" y="1581580"/>
            <a:ext cx="2708275" cy="1895805"/>
          </a:xfrm>
          <a:solidFill>
            <a:schemeClr val="bg1">
              <a:lumMod val="9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US" sz="3600" b="1">
                <a:solidFill>
                  <a:schemeClr val="bg1">
                    <a:lumMod val="85000"/>
                  </a:schemeClr>
                </a:solidFill>
              </a:defRPr>
            </a:lvl1pPr>
          </a:lstStyle>
          <a:p>
            <a:pPr marL="0" lvl="0" algn="ctr" defTabSz="914400" rtl="0"/>
            <a:r>
              <a:rPr lang="de-DE" noProof="0"/>
              <a:t>Einstellung</a:t>
            </a:r>
          </a:p>
        </p:txBody>
      </p:sp>
      <p:sp>
        <p:nvSpPr>
          <p:cNvPr id="6" name="Textfeld 5">
            <a:extLst>
              <a:ext uri="{FF2B5EF4-FFF2-40B4-BE49-F238E27FC236}">
                <a16:creationId xmlns:a16="http://schemas.microsoft.com/office/drawing/2014/main" id="{14FF8067-A5A8-42B1-A36B-7ED0A8732861}"/>
              </a:ext>
            </a:extLst>
          </p:cNvPr>
          <p:cNvSpPr txBox="1"/>
          <p:nvPr userDrawn="1"/>
        </p:nvSpPr>
        <p:spPr>
          <a:xfrm>
            <a:off x="451518" y="3575049"/>
            <a:ext cx="2497734" cy="983346"/>
          </a:xfrm>
          <a:prstGeom prst="rect">
            <a:avLst/>
          </a:prstGeom>
          <a:noFill/>
        </p:spPr>
        <p:txBody>
          <a:bodyPr wrap="square" rtlCol="0">
            <a:spAutoFit/>
          </a:bodyPr>
          <a:lstStyle/>
          <a:p>
            <a:pPr rtl="0">
              <a:lnSpc>
                <a:spcPct val="90000"/>
              </a:lnSpc>
              <a:spcBef>
                <a:spcPts val="300"/>
              </a:spcBef>
            </a:pPr>
            <a:r>
              <a:rPr lang="de-DE" sz="1400" b="1" kern="1200" noProof="0">
                <a:solidFill>
                  <a:schemeClr val="accent1">
                    <a:lumMod val="50000"/>
                  </a:schemeClr>
                </a:solidFill>
                <a:latin typeface="+mn-lt"/>
                <a:ea typeface="+mn-ea"/>
                <a:cs typeface="+mn-cs"/>
              </a:rPr>
              <a:t>Handlung:</a:t>
            </a:r>
          </a:p>
          <a:p>
            <a:pPr rtl="0">
              <a:lnSpc>
                <a:spcPct val="90000"/>
              </a:lnSpc>
              <a:spcBef>
                <a:spcPts val="300"/>
              </a:spcBef>
            </a:pPr>
            <a:r>
              <a:rPr lang="de-DE" sz="1400" b="1" noProof="0">
                <a:solidFill>
                  <a:schemeClr val="accent1">
                    <a:lumMod val="50000"/>
                  </a:schemeClr>
                </a:solidFill>
              </a:rPr>
              <a:t>Audio:</a:t>
            </a:r>
            <a:endParaRPr lang="de-DE" sz="1400" i="1" spc="-20"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Kamera:</a:t>
            </a:r>
            <a:endParaRPr lang="de-DE" sz="1400" i="1" spc="-20"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Medieninformationen:</a:t>
            </a:r>
            <a:endParaRPr lang="de-DE" sz="1400" i="1" spc="-20" noProof="0">
              <a:solidFill>
                <a:schemeClr val="bg2">
                  <a:lumMod val="50000"/>
                </a:schemeClr>
              </a:solidFill>
              <a:latin typeface="+mj-lt"/>
            </a:endParaRPr>
          </a:p>
        </p:txBody>
      </p:sp>
      <p:sp>
        <p:nvSpPr>
          <p:cNvPr id="114" name="Handlungstext">
            <a:extLst>
              <a:ext uri="{FF2B5EF4-FFF2-40B4-BE49-F238E27FC236}">
                <a16:creationId xmlns:a16="http://schemas.microsoft.com/office/drawing/2014/main" id="{F1B15F07-CC5B-4BA1-A6AE-A1504A021EDB}"/>
              </a:ext>
            </a:extLst>
          </p:cNvPr>
          <p:cNvSpPr>
            <a:spLocks noGrp="1"/>
          </p:cNvSpPr>
          <p:nvPr>
            <p:ph type="body" sz="quarter" idx="39" hasCustomPrompt="1"/>
          </p:nvPr>
        </p:nvSpPr>
        <p:spPr>
          <a:xfrm>
            <a:off x="1355211" y="3608278"/>
            <a:ext cx="1908000"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Handlung hier.</a:t>
            </a:r>
          </a:p>
        </p:txBody>
      </p:sp>
      <p:cxnSp>
        <p:nvCxnSpPr>
          <p:cNvPr id="108" name="Gerader Verbinder 107">
            <a:extLst>
              <a:ext uri="{FF2B5EF4-FFF2-40B4-BE49-F238E27FC236}">
                <a16:creationId xmlns:a16="http://schemas.microsoft.com/office/drawing/2014/main" id="{BEEAB7C6-8C31-41C2-870B-BE92B468E4C8}"/>
              </a:ext>
            </a:extLst>
          </p:cNvPr>
          <p:cNvCxnSpPr>
            <a:cxnSpLocks/>
          </p:cNvCxnSpPr>
          <p:nvPr userDrawn="1"/>
        </p:nvCxnSpPr>
        <p:spPr>
          <a:xfrm>
            <a:off x="1407772" y="3785915"/>
            <a:ext cx="1728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15" name="Audio">
            <a:extLst>
              <a:ext uri="{FF2B5EF4-FFF2-40B4-BE49-F238E27FC236}">
                <a16:creationId xmlns:a16="http://schemas.microsoft.com/office/drawing/2014/main" id="{DA229F25-003A-448C-A6AF-9A24FBC6B2AF}"/>
              </a:ext>
            </a:extLst>
          </p:cNvPr>
          <p:cNvSpPr>
            <a:spLocks noGrp="1"/>
          </p:cNvSpPr>
          <p:nvPr>
            <p:ph type="body" sz="quarter" idx="40" hasCustomPrompt="1"/>
          </p:nvPr>
        </p:nvSpPr>
        <p:spPr>
          <a:xfrm>
            <a:off x="1109404" y="3836576"/>
            <a:ext cx="2151426"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Audiodatei hier.</a:t>
            </a:r>
          </a:p>
        </p:txBody>
      </p:sp>
      <p:cxnSp>
        <p:nvCxnSpPr>
          <p:cNvPr id="109" name="Gerader Verbinder 108">
            <a:extLst>
              <a:ext uri="{FF2B5EF4-FFF2-40B4-BE49-F238E27FC236}">
                <a16:creationId xmlns:a16="http://schemas.microsoft.com/office/drawing/2014/main" id="{784C6E59-C003-47DF-A96F-694532A3E92A}"/>
              </a:ext>
            </a:extLst>
          </p:cNvPr>
          <p:cNvCxnSpPr>
            <a:cxnSpLocks/>
          </p:cNvCxnSpPr>
          <p:nvPr userDrawn="1"/>
        </p:nvCxnSpPr>
        <p:spPr>
          <a:xfrm>
            <a:off x="1182275" y="4024369"/>
            <a:ext cx="184469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16" name="Kamera">
            <a:extLst>
              <a:ext uri="{FF2B5EF4-FFF2-40B4-BE49-F238E27FC236}">
                <a16:creationId xmlns:a16="http://schemas.microsoft.com/office/drawing/2014/main" id="{67B3242B-D1E0-4730-8918-82A4C10ECADE}"/>
              </a:ext>
            </a:extLst>
          </p:cNvPr>
          <p:cNvSpPr>
            <a:spLocks noGrp="1"/>
          </p:cNvSpPr>
          <p:nvPr>
            <p:ph type="body" sz="quarter" idx="41" hasCustomPrompt="1"/>
          </p:nvPr>
        </p:nvSpPr>
        <p:spPr>
          <a:xfrm>
            <a:off x="1193225" y="4070970"/>
            <a:ext cx="2067606"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Kamera hier.</a:t>
            </a:r>
          </a:p>
        </p:txBody>
      </p:sp>
      <p:cxnSp>
        <p:nvCxnSpPr>
          <p:cNvPr id="110" name="Gerader Verbinder 109">
            <a:extLst>
              <a:ext uri="{FF2B5EF4-FFF2-40B4-BE49-F238E27FC236}">
                <a16:creationId xmlns:a16="http://schemas.microsoft.com/office/drawing/2014/main" id="{F95096B7-51F2-47C6-AB86-B0C2BFD4DCBF}"/>
              </a:ext>
            </a:extLst>
          </p:cNvPr>
          <p:cNvCxnSpPr>
            <a:cxnSpLocks/>
          </p:cNvCxnSpPr>
          <p:nvPr userDrawn="1"/>
        </p:nvCxnSpPr>
        <p:spPr>
          <a:xfrm>
            <a:off x="1305396" y="4257714"/>
            <a:ext cx="1739319"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17" name="Medieninformationen">
            <a:extLst>
              <a:ext uri="{FF2B5EF4-FFF2-40B4-BE49-F238E27FC236}">
                <a16:creationId xmlns:a16="http://schemas.microsoft.com/office/drawing/2014/main" id="{9CCC4A49-FED8-408D-837F-22A498D46DED}"/>
              </a:ext>
            </a:extLst>
          </p:cNvPr>
          <p:cNvSpPr>
            <a:spLocks noGrp="1"/>
          </p:cNvSpPr>
          <p:nvPr>
            <p:ph type="body" sz="quarter" idx="42" hasCustomPrompt="1"/>
          </p:nvPr>
        </p:nvSpPr>
        <p:spPr>
          <a:xfrm>
            <a:off x="2261066" y="4299268"/>
            <a:ext cx="990000"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a:t>
            </a:r>
          </a:p>
        </p:txBody>
      </p:sp>
      <p:cxnSp>
        <p:nvCxnSpPr>
          <p:cNvPr id="111" name="Gerader Verbinder 110">
            <a:extLst>
              <a:ext uri="{FF2B5EF4-FFF2-40B4-BE49-F238E27FC236}">
                <a16:creationId xmlns:a16="http://schemas.microsoft.com/office/drawing/2014/main" id="{7E8969C8-6073-4417-8DBB-2F4C5A2BD884}"/>
              </a:ext>
            </a:extLst>
          </p:cNvPr>
          <p:cNvCxnSpPr>
            <a:cxnSpLocks/>
          </p:cNvCxnSpPr>
          <p:nvPr userDrawn="1"/>
        </p:nvCxnSpPr>
        <p:spPr>
          <a:xfrm>
            <a:off x="2330422" y="4482207"/>
            <a:ext cx="900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18" name="Media Info2">
            <a:extLst>
              <a:ext uri="{FF2B5EF4-FFF2-40B4-BE49-F238E27FC236}">
                <a16:creationId xmlns:a16="http://schemas.microsoft.com/office/drawing/2014/main" id="{16C374AD-7CE3-44EF-887C-D816806DE0CB}"/>
              </a:ext>
            </a:extLst>
          </p:cNvPr>
          <p:cNvSpPr>
            <a:spLocks noGrp="1"/>
          </p:cNvSpPr>
          <p:nvPr>
            <p:ph type="body" sz="quarter" idx="43" hasCustomPrompt="1"/>
          </p:nvPr>
        </p:nvSpPr>
        <p:spPr>
          <a:xfrm>
            <a:off x="556689" y="4493214"/>
            <a:ext cx="2713289" cy="203046"/>
          </a:xfrm>
        </p:spPr>
        <p:txBody>
          <a:bodyPr wrap="square" lIns="0" tIns="0" rIns="0" bIns="0" rtlCol="0" anchor="t"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Medieninformationen hier.</a:t>
            </a:r>
          </a:p>
        </p:txBody>
      </p:sp>
      <p:cxnSp>
        <p:nvCxnSpPr>
          <p:cNvPr id="112" name="Gerader Verbinder 111">
            <a:extLst>
              <a:ext uri="{FF2B5EF4-FFF2-40B4-BE49-F238E27FC236}">
                <a16:creationId xmlns:a16="http://schemas.microsoft.com/office/drawing/2014/main" id="{6ADF7430-C0BE-4870-866A-559061E82B81}"/>
              </a:ext>
            </a:extLst>
          </p:cNvPr>
          <p:cNvCxnSpPr>
            <a:cxnSpLocks/>
          </p:cNvCxnSpPr>
          <p:nvPr userDrawn="1"/>
        </p:nvCxnSpPr>
        <p:spPr>
          <a:xfrm>
            <a:off x="637282" y="4671194"/>
            <a:ext cx="2376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25" name="Textfeld 124">
            <a:extLst>
              <a:ext uri="{FF2B5EF4-FFF2-40B4-BE49-F238E27FC236}">
                <a16:creationId xmlns:a16="http://schemas.microsoft.com/office/drawing/2014/main" id="{3C6A13D4-2B2A-42A6-A157-18C8C682EFF1}"/>
              </a:ext>
            </a:extLst>
          </p:cNvPr>
          <p:cNvSpPr txBox="1"/>
          <p:nvPr userDrawn="1"/>
        </p:nvSpPr>
        <p:spPr>
          <a:xfrm>
            <a:off x="3583351" y="3605623"/>
            <a:ext cx="2497734" cy="983346"/>
          </a:xfrm>
          <a:prstGeom prst="rect">
            <a:avLst/>
          </a:prstGeom>
          <a:noFill/>
        </p:spPr>
        <p:txBody>
          <a:bodyPr wrap="square" rtlCol="0">
            <a:spAutoFit/>
          </a:bodyPr>
          <a:lstStyle/>
          <a:p>
            <a:pPr rtl="0">
              <a:lnSpc>
                <a:spcPct val="90000"/>
              </a:lnSpc>
              <a:spcBef>
                <a:spcPts val="300"/>
              </a:spcBef>
            </a:pPr>
            <a:r>
              <a:rPr lang="de-DE" sz="1400" b="1" kern="1200" noProof="0">
                <a:solidFill>
                  <a:schemeClr val="accent1">
                    <a:lumMod val="50000"/>
                  </a:schemeClr>
                </a:solidFill>
                <a:latin typeface="+mn-lt"/>
                <a:ea typeface="+mn-ea"/>
                <a:cs typeface="+mn-cs"/>
              </a:rPr>
              <a:t>Handlung:</a:t>
            </a:r>
          </a:p>
          <a:p>
            <a:pPr rtl="0">
              <a:lnSpc>
                <a:spcPct val="90000"/>
              </a:lnSpc>
              <a:spcBef>
                <a:spcPts val="300"/>
              </a:spcBef>
            </a:pPr>
            <a:r>
              <a:rPr lang="de-DE" sz="1400" b="1" noProof="0">
                <a:solidFill>
                  <a:schemeClr val="accent1">
                    <a:lumMod val="50000"/>
                  </a:schemeClr>
                </a:solidFill>
              </a:rPr>
              <a:t>Audio:</a:t>
            </a:r>
            <a:endParaRPr lang="de-DE" sz="1400" i="1" spc="-20"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Kamera:</a:t>
            </a:r>
            <a:endParaRPr lang="de-DE" sz="1400" i="1" spc="-20"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Medieninformationen:</a:t>
            </a:r>
            <a:endParaRPr lang="de-DE" sz="1400" i="1" spc="-20" noProof="0">
              <a:solidFill>
                <a:schemeClr val="bg2">
                  <a:lumMod val="50000"/>
                </a:schemeClr>
              </a:solidFill>
              <a:latin typeface="+mj-lt"/>
            </a:endParaRPr>
          </a:p>
        </p:txBody>
      </p:sp>
      <p:sp>
        <p:nvSpPr>
          <p:cNvPr id="131" name="Handlungstext">
            <a:extLst>
              <a:ext uri="{FF2B5EF4-FFF2-40B4-BE49-F238E27FC236}">
                <a16:creationId xmlns:a16="http://schemas.microsoft.com/office/drawing/2014/main" id="{DC4D6F69-3549-4BDE-B731-091205DBF880}"/>
              </a:ext>
            </a:extLst>
          </p:cNvPr>
          <p:cNvSpPr>
            <a:spLocks noGrp="1"/>
          </p:cNvSpPr>
          <p:nvPr>
            <p:ph type="body" sz="quarter" idx="69" hasCustomPrompt="1"/>
          </p:nvPr>
        </p:nvSpPr>
        <p:spPr>
          <a:xfrm>
            <a:off x="4487044" y="3638852"/>
            <a:ext cx="1908000"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Handlung hier.</a:t>
            </a:r>
          </a:p>
        </p:txBody>
      </p:sp>
      <p:cxnSp>
        <p:nvCxnSpPr>
          <p:cNvPr id="126" name="Gerader Verbinder 125">
            <a:extLst>
              <a:ext uri="{FF2B5EF4-FFF2-40B4-BE49-F238E27FC236}">
                <a16:creationId xmlns:a16="http://schemas.microsoft.com/office/drawing/2014/main" id="{5C74C644-4769-406C-9FA5-2F3FD77EF22D}"/>
              </a:ext>
            </a:extLst>
          </p:cNvPr>
          <p:cNvCxnSpPr>
            <a:cxnSpLocks/>
          </p:cNvCxnSpPr>
          <p:nvPr userDrawn="1"/>
        </p:nvCxnSpPr>
        <p:spPr>
          <a:xfrm>
            <a:off x="4539605" y="3816489"/>
            <a:ext cx="1728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32" name="Audio">
            <a:extLst>
              <a:ext uri="{FF2B5EF4-FFF2-40B4-BE49-F238E27FC236}">
                <a16:creationId xmlns:a16="http://schemas.microsoft.com/office/drawing/2014/main" id="{3756DCD3-FD29-4557-97FE-710DE7FCDCA4}"/>
              </a:ext>
            </a:extLst>
          </p:cNvPr>
          <p:cNvSpPr>
            <a:spLocks noGrp="1"/>
          </p:cNvSpPr>
          <p:nvPr>
            <p:ph type="body" sz="quarter" idx="70" hasCustomPrompt="1"/>
          </p:nvPr>
        </p:nvSpPr>
        <p:spPr>
          <a:xfrm>
            <a:off x="4241237" y="3867150"/>
            <a:ext cx="2151426"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Audiodatei hier.</a:t>
            </a:r>
          </a:p>
        </p:txBody>
      </p:sp>
      <p:cxnSp>
        <p:nvCxnSpPr>
          <p:cNvPr id="127" name="Gerader Verbinder 126">
            <a:extLst>
              <a:ext uri="{FF2B5EF4-FFF2-40B4-BE49-F238E27FC236}">
                <a16:creationId xmlns:a16="http://schemas.microsoft.com/office/drawing/2014/main" id="{79553600-C914-4A21-982F-7E7A8724ED05}"/>
              </a:ext>
            </a:extLst>
          </p:cNvPr>
          <p:cNvCxnSpPr>
            <a:cxnSpLocks/>
          </p:cNvCxnSpPr>
          <p:nvPr userDrawn="1"/>
        </p:nvCxnSpPr>
        <p:spPr>
          <a:xfrm>
            <a:off x="4314108" y="4054943"/>
            <a:ext cx="184469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33" name="Kamera">
            <a:extLst>
              <a:ext uri="{FF2B5EF4-FFF2-40B4-BE49-F238E27FC236}">
                <a16:creationId xmlns:a16="http://schemas.microsoft.com/office/drawing/2014/main" id="{A662C519-3FDE-4011-BBE6-E2EC260F950A}"/>
              </a:ext>
            </a:extLst>
          </p:cNvPr>
          <p:cNvSpPr>
            <a:spLocks noGrp="1"/>
          </p:cNvSpPr>
          <p:nvPr>
            <p:ph type="body" sz="quarter" idx="71" hasCustomPrompt="1"/>
          </p:nvPr>
        </p:nvSpPr>
        <p:spPr>
          <a:xfrm>
            <a:off x="4325058" y="4101544"/>
            <a:ext cx="2067606"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Kamera hier.</a:t>
            </a:r>
          </a:p>
        </p:txBody>
      </p:sp>
      <p:cxnSp>
        <p:nvCxnSpPr>
          <p:cNvPr id="128" name="Gerader Verbinder 127">
            <a:extLst>
              <a:ext uri="{FF2B5EF4-FFF2-40B4-BE49-F238E27FC236}">
                <a16:creationId xmlns:a16="http://schemas.microsoft.com/office/drawing/2014/main" id="{5057055D-0F46-4D90-8938-693044ED91F9}"/>
              </a:ext>
            </a:extLst>
          </p:cNvPr>
          <p:cNvCxnSpPr>
            <a:cxnSpLocks/>
          </p:cNvCxnSpPr>
          <p:nvPr userDrawn="1"/>
        </p:nvCxnSpPr>
        <p:spPr>
          <a:xfrm>
            <a:off x="4437229" y="4288288"/>
            <a:ext cx="1739319"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34" name="Medieninformationen">
            <a:extLst>
              <a:ext uri="{FF2B5EF4-FFF2-40B4-BE49-F238E27FC236}">
                <a16:creationId xmlns:a16="http://schemas.microsoft.com/office/drawing/2014/main" id="{AF486E53-F3A0-4CC0-A85D-2950A4EB8E39}"/>
              </a:ext>
            </a:extLst>
          </p:cNvPr>
          <p:cNvSpPr>
            <a:spLocks noGrp="1"/>
          </p:cNvSpPr>
          <p:nvPr>
            <p:ph type="body" sz="quarter" idx="72" hasCustomPrompt="1"/>
          </p:nvPr>
        </p:nvSpPr>
        <p:spPr>
          <a:xfrm>
            <a:off x="5402734" y="4329842"/>
            <a:ext cx="990000"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a:t>
            </a:r>
          </a:p>
        </p:txBody>
      </p:sp>
      <p:cxnSp>
        <p:nvCxnSpPr>
          <p:cNvPr id="129" name="Gerader Verbinder 128">
            <a:extLst>
              <a:ext uri="{FF2B5EF4-FFF2-40B4-BE49-F238E27FC236}">
                <a16:creationId xmlns:a16="http://schemas.microsoft.com/office/drawing/2014/main" id="{EB9CC637-9E72-4932-AC8C-7179031DC566}"/>
              </a:ext>
            </a:extLst>
          </p:cNvPr>
          <p:cNvCxnSpPr>
            <a:cxnSpLocks/>
          </p:cNvCxnSpPr>
          <p:nvPr userDrawn="1"/>
        </p:nvCxnSpPr>
        <p:spPr>
          <a:xfrm>
            <a:off x="5462255" y="4512781"/>
            <a:ext cx="900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35" name="Media Info2">
            <a:extLst>
              <a:ext uri="{FF2B5EF4-FFF2-40B4-BE49-F238E27FC236}">
                <a16:creationId xmlns:a16="http://schemas.microsoft.com/office/drawing/2014/main" id="{98B0053D-4495-4930-B86E-16820DC85884}"/>
              </a:ext>
            </a:extLst>
          </p:cNvPr>
          <p:cNvSpPr>
            <a:spLocks noGrp="1"/>
          </p:cNvSpPr>
          <p:nvPr>
            <p:ph type="body" sz="quarter" idx="73" hasCustomPrompt="1"/>
          </p:nvPr>
        </p:nvSpPr>
        <p:spPr>
          <a:xfrm>
            <a:off x="3688522" y="4523788"/>
            <a:ext cx="2713289" cy="203046"/>
          </a:xfrm>
        </p:spPr>
        <p:txBody>
          <a:bodyPr wrap="square" lIns="0" tIns="0" rIns="0" bIns="0" rtlCol="0" anchor="t"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Medieninformationen hier.</a:t>
            </a:r>
          </a:p>
        </p:txBody>
      </p:sp>
      <p:cxnSp>
        <p:nvCxnSpPr>
          <p:cNvPr id="130" name="Gerader Verbinder 129">
            <a:extLst>
              <a:ext uri="{FF2B5EF4-FFF2-40B4-BE49-F238E27FC236}">
                <a16:creationId xmlns:a16="http://schemas.microsoft.com/office/drawing/2014/main" id="{0212DA3F-3D9B-417C-AD85-BC24A3DF0C80}"/>
              </a:ext>
            </a:extLst>
          </p:cNvPr>
          <p:cNvCxnSpPr>
            <a:cxnSpLocks/>
          </p:cNvCxnSpPr>
          <p:nvPr userDrawn="1"/>
        </p:nvCxnSpPr>
        <p:spPr>
          <a:xfrm>
            <a:off x="3769115" y="4701768"/>
            <a:ext cx="2376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62" name="Textplatzhalter 79">
            <a:extLst>
              <a:ext uri="{FF2B5EF4-FFF2-40B4-BE49-F238E27FC236}">
                <a16:creationId xmlns:a16="http://schemas.microsoft.com/office/drawing/2014/main" id="{DE40488A-2568-4536-9F25-746C79133E75}"/>
              </a:ext>
            </a:extLst>
          </p:cNvPr>
          <p:cNvSpPr>
            <a:spLocks noGrp="1"/>
          </p:cNvSpPr>
          <p:nvPr>
            <p:ph type="body" sz="quarter" idx="67" hasCustomPrompt="1"/>
          </p:nvPr>
        </p:nvSpPr>
        <p:spPr>
          <a:xfrm>
            <a:off x="540336" y="4885916"/>
            <a:ext cx="468106" cy="374650"/>
          </a:xfr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tx1"/>
                </a:solidFill>
              </a:defRPr>
            </a:lvl1pPr>
          </a:lstStyle>
          <a:p>
            <a:pPr marL="0" lvl="0" algn="ctr" defTabSz="914400" rtl="0"/>
            <a:r>
              <a:rPr lang="de-DE" noProof="0"/>
              <a:t>Nr.</a:t>
            </a:r>
          </a:p>
        </p:txBody>
      </p:sp>
      <p:sp>
        <p:nvSpPr>
          <p:cNvPr id="63" name="Textplatzhalter 81">
            <a:extLst>
              <a:ext uri="{FF2B5EF4-FFF2-40B4-BE49-F238E27FC236}">
                <a16:creationId xmlns:a16="http://schemas.microsoft.com/office/drawing/2014/main" id="{6463348B-93D6-4CBD-88DA-3F72049D278B}"/>
              </a:ext>
            </a:extLst>
          </p:cNvPr>
          <p:cNvSpPr>
            <a:spLocks noGrp="1"/>
          </p:cNvSpPr>
          <p:nvPr>
            <p:ph type="body" sz="quarter" idx="68" hasCustomPrompt="1"/>
          </p:nvPr>
        </p:nvSpPr>
        <p:spPr>
          <a:xfrm>
            <a:off x="1028106" y="4885916"/>
            <a:ext cx="1633744" cy="37465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bg1">
                    <a:lumMod val="75000"/>
                  </a:schemeClr>
                </a:solidFill>
              </a:defRPr>
            </a:lvl1pPr>
          </a:lstStyle>
          <a:p>
            <a:pPr marL="0" lvl="0" defTabSz="914400" rtl="0"/>
            <a:r>
              <a:rPr lang="de-DE" noProof="0"/>
              <a:t>Einstellung</a:t>
            </a:r>
          </a:p>
        </p:txBody>
      </p:sp>
      <p:sp>
        <p:nvSpPr>
          <p:cNvPr id="59" name="Textplatzhalter 79">
            <a:extLst>
              <a:ext uri="{FF2B5EF4-FFF2-40B4-BE49-F238E27FC236}">
                <a16:creationId xmlns:a16="http://schemas.microsoft.com/office/drawing/2014/main" id="{A71822FD-F73A-428E-AA87-453B680E866D}"/>
              </a:ext>
            </a:extLst>
          </p:cNvPr>
          <p:cNvSpPr>
            <a:spLocks noGrp="1"/>
          </p:cNvSpPr>
          <p:nvPr>
            <p:ph type="body" sz="quarter" idx="64" hasCustomPrompt="1"/>
          </p:nvPr>
        </p:nvSpPr>
        <p:spPr>
          <a:xfrm>
            <a:off x="3589965" y="4885916"/>
            <a:ext cx="468106" cy="374650"/>
          </a:xfr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tx1"/>
                </a:solidFill>
              </a:defRPr>
            </a:lvl1pPr>
          </a:lstStyle>
          <a:p>
            <a:pPr marL="0" lvl="0" algn="ctr" defTabSz="914400" rtl="0"/>
            <a:r>
              <a:rPr lang="de-DE" noProof="0"/>
              <a:t>Nr.</a:t>
            </a:r>
          </a:p>
        </p:txBody>
      </p:sp>
      <p:sp>
        <p:nvSpPr>
          <p:cNvPr id="60" name="Textplatzhalter 81">
            <a:extLst>
              <a:ext uri="{FF2B5EF4-FFF2-40B4-BE49-F238E27FC236}">
                <a16:creationId xmlns:a16="http://schemas.microsoft.com/office/drawing/2014/main" id="{E1F7FF42-0096-42FC-AA68-F637169D4F43}"/>
              </a:ext>
            </a:extLst>
          </p:cNvPr>
          <p:cNvSpPr>
            <a:spLocks noGrp="1"/>
          </p:cNvSpPr>
          <p:nvPr>
            <p:ph type="body" sz="quarter" idx="65" hasCustomPrompt="1"/>
          </p:nvPr>
        </p:nvSpPr>
        <p:spPr>
          <a:xfrm>
            <a:off x="4077735" y="4885916"/>
            <a:ext cx="1633744" cy="37465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bg1">
                    <a:lumMod val="75000"/>
                  </a:schemeClr>
                </a:solidFill>
              </a:defRPr>
            </a:lvl1pPr>
          </a:lstStyle>
          <a:p>
            <a:pPr marL="0" lvl="0" defTabSz="914400" rtl="0"/>
            <a:r>
              <a:rPr lang="de-DE" noProof="0"/>
              <a:t>Einstellung</a:t>
            </a:r>
          </a:p>
        </p:txBody>
      </p:sp>
      <p:sp>
        <p:nvSpPr>
          <p:cNvPr id="61" name="Bildplatzhalter 52">
            <a:extLst>
              <a:ext uri="{FF2B5EF4-FFF2-40B4-BE49-F238E27FC236}">
                <a16:creationId xmlns:a16="http://schemas.microsoft.com/office/drawing/2014/main" id="{112F1158-97A5-4F95-99EE-03657290F97A}"/>
              </a:ext>
            </a:extLst>
          </p:cNvPr>
          <p:cNvSpPr>
            <a:spLocks noGrp="1"/>
          </p:cNvSpPr>
          <p:nvPr>
            <p:ph type="pic" sz="quarter" idx="66" hasCustomPrompt="1"/>
          </p:nvPr>
        </p:nvSpPr>
        <p:spPr>
          <a:xfrm>
            <a:off x="540096" y="5265470"/>
            <a:ext cx="2708275" cy="1895805"/>
          </a:xfrm>
          <a:solidFill>
            <a:schemeClr val="bg1">
              <a:lumMod val="9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US" sz="3600" b="1">
                <a:solidFill>
                  <a:schemeClr val="bg1">
                    <a:lumMod val="85000"/>
                  </a:schemeClr>
                </a:solidFill>
              </a:defRPr>
            </a:lvl1pPr>
          </a:lstStyle>
          <a:p>
            <a:pPr marL="0" lvl="0" algn="ctr" defTabSz="914400" rtl="0"/>
            <a:r>
              <a:rPr lang="de-DE" noProof="0"/>
              <a:t>Einstellung</a:t>
            </a:r>
          </a:p>
        </p:txBody>
      </p:sp>
      <p:sp>
        <p:nvSpPr>
          <p:cNvPr id="58" name="Bildplatzhalter 52">
            <a:extLst>
              <a:ext uri="{FF2B5EF4-FFF2-40B4-BE49-F238E27FC236}">
                <a16:creationId xmlns:a16="http://schemas.microsoft.com/office/drawing/2014/main" id="{45913BDC-7814-4D71-8955-13D3F6D9D8B9}"/>
              </a:ext>
            </a:extLst>
          </p:cNvPr>
          <p:cNvSpPr>
            <a:spLocks noGrp="1"/>
          </p:cNvSpPr>
          <p:nvPr>
            <p:ph type="pic" sz="quarter" idx="63" hasCustomPrompt="1"/>
          </p:nvPr>
        </p:nvSpPr>
        <p:spPr>
          <a:xfrm>
            <a:off x="3589725" y="5265470"/>
            <a:ext cx="2708275" cy="1895805"/>
          </a:xfrm>
          <a:solidFill>
            <a:schemeClr val="bg1">
              <a:lumMod val="9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US" sz="3600" b="1">
                <a:solidFill>
                  <a:schemeClr val="bg1">
                    <a:lumMod val="85000"/>
                  </a:schemeClr>
                </a:solidFill>
              </a:defRPr>
            </a:lvl1pPr>
          </a:lstStyle>
          <a:p>
            <a:pPr marL="0" lvl="0" algn="ctr" defTabSz="914400" rtl="0"/>
            <a:r>
              <a:rPr lang="de-DE" noProof="0"/>
              <a:t>Einstellung</a:t>
            </a:r>
          </a:p>
        </p:txBody>
      </p:sp>
      <p:sp>
        <p:nvSpPr>
          <p:cNvPr id="136" name="Textfeld 135">
            <a:extLst>
              <a:ext uri="{FF2B5EF4-FFF2-40B4-BE49-F238E27FC236}">
                <a16:creationId xmlns:a16="http://schemas.microsoft.com/office/drawing/2014/main" id="{6BE7AD75-61AF-4135-913A-EF0677BCC220}"/>
              </a:ext>
            </a:extLst>
          </p:cNvPr>
          <p:cNvSpPr txBox="1"/>
          <p:nvPr userDrawn="1"/>
        </p:nvSpPr>
        <p:spPr>
          <a:xfrm>
            <a:off x="486977" y="7290644"/>
            <a:ext cx="2497734" cy="983346"/>
          </a:xfrm>
          <a:prstGeom prst="rect">
            <a:avLst/>
          </a:prstGeom>
          <a:noFill/>
        </p:spPr>
        <p:txBody>
          <a:bodyPr wrap="square" rtlCol="0">
            <a:spAutoFit/>
          </a:bodyPr>
          <a:lstStyle/>
          <a:p>
            <a:pPr marL="0" algn="l" defTabSz="914400" rtl="0" eaLnBrk="1" latinLnBrk="0" hangingPunct="1">
              <a:lnSpc>
                <a:spcPct val="90000"/>
              </a:lnSpc>
              <a:spcBef>
                <a:spcPts val="300"/>
              </a:spcBef>
            </a:pPr>
            <a:r>
              <a:rPr lang="de-DE" sz="1400" b="1" kern="1200" noProof="0">
                <a:solidFill>
                  <a:schemeClr val="accent1">
                    <a:lumMod val="50000"/>
                  </a:schemeClr>
                </a:solidFill>
                <a:latin typeface="+mn-lt"/>
                <a:ea typeface="+mn-ea"/>
                <a:cs typeface="+mn-cs"/>
              </a:rPr>
              <a:t>Handlung:</a:t>
            </a:r>
          </a:p>
          <a:p>
            <a:pPr rtl="0">
              <a:lnSpc>
                <a:spcPct val="90000"/>
              </a:lnSpc>
              <a:spcBef>
                <a:spcPts val="300"/>
              </a:spcBef>
            </a:pPr>
            <a:r>
              <a:rPr lang="de-DE" sz="1400" b="1" noProof="0">
                <a:solidFill>
                  <a:schemeClr val="accent1">
                    <a:lumMod val="50000"/>
                  </a:schemeClr>
                </a:solidFill>
              </a:rPr>
              <a:t>Audio:</a:t>
            </a:r>
            <a:endParaRPr lang="de-DE" sz="1400" i="1" spc="-20"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Kamera:</a:t>
            </a:r>
            <a:endParaRPr lang="de-DE" sz="1400" i="1" spc="-20"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Medieninformationen:</a:t>
            </a:r>
            <a:endParaRPr lang="de-DE" sz="1400" i="1" spc="-20" noProof="0">
              <a:solidFill>
                <a:schemeClr val="bg2">
                  <a:lumMod val="50000"/>
                </a:schemeClr>
              </a:solidFill>
              <a:latin typeface="+mj-lt"/>
            </a:endParaRPr>
          </a:p>
        </p:txBody>
      </p:sp>
      <p:sp>
        <p:nvSpPr>
          <p:cNvPr id="142" name="Handlungstext">
            <a:extLst>
              <a:ext uri="{FF2B5EF4-FFF2-40B4-BE49-F238E27FC236}">
                <a16:creationId xmlns:a16="http://schemas.microsoft.com/office/drawing/2014/main" id="{6CB4300D-9E64-4739-B975-1F3FE0363CD2}"/>
              </a:ext>
            </a:extLst>
          </p:cNvPr>
          <p:cNvSpPr>
            <a:spLocks noGrp="1"/>
          </p:cNvSpPr>
          <p:nvPr>
            <p:ph type="body" sz="quarter" idx="74" hasCustomPrompt="1"/>
          </p:nvPr>
        </p:nvSpPr>
        <p:spPr>
          <a:xfrm>
            <a:off x="1390670" y="7333705"/>
            <a:ext cx="1908000"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Handlung hier.</a:t>
            </a:r>
          </a:p>
        </p:txBody>
      </p:sp>
      <p:cxnSp>
        <p:nvCxnSpPr>
          <p:cNvPr id="137" name="Gerader Verbinder 136">
            <a:extLst>
              <a:ext uri="{FF2B5EF4-FFF2-40B4-BE49-F238E27FC236}">
                <a16:creationId xmlns:a16="http://schemas.microsoft.com/office/drawing/2014/main" id="{61579B1A-551F-4564-A35B-B206D8981DFB}"/>
              </a:ext>
            </a:extLst>
          </p:cNvPr>
          <p:cNvCxnSpPr>
            <a:cxnSpLocks/>
          </p:cNvCxnSpPr>
          <p:nvPr userDrawn="1"/>
        </p:nvCxnSpPr>
        <p:spPr>
          <a:xfrm>
            <a:off x="1443231" y="7511342"/>
            <a:ext cx="1728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43" name="Audio">
            <a:extLst>
              <a:ext uri="{FF2B5EF4-FFF2-40B4-BE49-F238E27FC236}">
                <a16:creationId xmlns:a16="http://schemas.microsoft.com/office/drawing/2014/main" id="{3F680BCF-E284-4FFB-95FA-F7755A633C2F}"/>
              </a:ext>
            </a:extLst>
          </p:cNvPr>
          <p:cNvSpPr>
            <a:spLocks noGrp="1"/>
          </p:cNvSpPr>
          <p:nvPr>
            <p:ph type="body" sz="quarter" idx="75" hasCustomPrompt="1"/>
          </p:nvPr>
        </p:nvSpPr>
        <p:spPr>
          <a:xfrm>
            <a:off x="1144863" y="7562003"/>
            <a:ext cx="2151426"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Audiodatei hier.</a:t>
            </a:r>
          </a:p>
        </p:txBody>
      </p:sp>
      <p:cxnSp>
        <p:nvCxnSpPr>
          <p:cNvPr id="138" name="Gerader Verbinder 137">
            <a:extLst>
              <a:ext uri="{FF2B5EF4-FFF2-40B4-BE49-F238E27FC236}">
                <a16:creationId xmlns:a16="http://schemas.microsoft.com/office/drawing/2014/main" id="{EDEBF7C6-339D-4820-BA99-0309699F9160}"/>
              </a:ext>
            </a:extLst>
          </p:cNvPr>
          <p:cNvCxnSpPr>
            <a:cxnSpLocks/>
          </p:cNvCxnSpPr>
          <p:nvPr userDrawn="1"/>
        </p:nvCxnSpPr>
        <p:spPr>
          <a:xfrm>
            <a:off x="1217734" y="7749796"/>
            <a:ext cx="184469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44" name="Kamera">
            <a:extLst>
              <a:ext uri="{FF2B5EF4-FFF2-40B4-BE49-F238E27FC236}">
                <a16:creationId xmlns:a16="http://schemas.microsoft.com/office/drawing/2014/main" id="{73016D1D-74C3-4684-9182-6CBD02EEFE59}"/>
              </a:ext>
            </a:extLst>
          </p:cNvPr>
          <p:cNvSpPr>
            <a:spLocks noGrp="1"/>
          </p:cNvSpPr>
          <p:nvPr>
            <p:ph type="body" sz="quarter" idx="76" hasCustomPrompt="1"/>
          </p:nvPr>
        </p:nvSpPr>
        <p:spPr>
          <a:xfrm>
            <a:off x="1228684" y="7796397"/>
            <a:ext cx="2067606"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Kamera hier.</a:t>
            </a:r>
          </a:p>
        </p:txBody>
      </p:sp>
      <p:cxnSp>
        <p:nvCxnSpPr>
          <p:cNvPr id="139" name="Gerader Verbinder 138">
            <a:extLst>
              <a:ext uri="{FF2B5EF4-FFF2-40B4-BE49-F238E27FC236}">
                <a16:creationId xmlns:a16="http://schemas.microsoft.com/office/drawing/2014/main" id="{02954C2F-BDA7-44C2-87F5-C00F4C6E9D29}"/>
              </a:ext>
            </a:extLst>
          </p:cNvPr>
          <p:cNvCxnSpPr>
            <a:cxnSpLocks/>
          </p:cNvCxnSpPr>
          <p:nvPr userDrawn="1"/>
        </p:nvCxnSpPr>
        <p:spPr>
          <a:xfrm>
            <a:off x="1340855" y="7983141"/>
            <a:ext cx="1739319"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45" name="Medieninformationen">
            <a:extLst>
              <a:ext uri="{FF2B5EF4-FFF2-40B4-BE49-F238E27FC236}">
                <a16:creationId xmlns:a16="http://schemas.microsoft.com/office/drawing/2014/main" id="{BDC7A925-2134-41C5-8069-DAC52B641A17}"/>
              </a:ext>
            </a:extLst>
          </p:cNvPr>
          <p:cNvSpPr>
            <a:spLocks noGrp="1"/>
          </p:cNvSpPr>
          <p:nvPr>
            <p:ph type="body" sz="quarter" idx="77" hasCustomPrompt="1"/>
          </p:nvPr>
        </p:nvSpPr>
        <p:spPr>
          <a:xfrm>
            <a:off x="2306360" y="8024695"/>
            <a:ext cx="990000"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a:t>
            </a:r>
          </a:p>
        </p:txBody>
      </p:sp>
      <p:cxnSp>
        <p:nvCxnSpPr>
          <p:cNvPr id="140" name="Gerader Verbinder 139">
            <a:extLst>
              <a:ext uri="{FF2B5EF4-FFF2-40B4-BE49-F238E27FC236}">
                <a16:creationId xmlns:a16="http://schemas.microsoft.com/office/drawing/2014/main" id="{F90201B1-9D4B-43B4-ACA8-6A81FAE4D01A}"/>
              </a:ext>
            </a:extLst>
          </p:cNvPr>
          <p:cNvCxnSpPr>
            <a:cxnSpLocks/>
          </p:cNvCxnSpPr>
          <p:nvPr userDrawn="1"/>
        </p:nvCxnSpPr>
        <p:spPr>
          <a:xfrm>
            <a:off x="2365881" y="8207634"/>
            <a:ext cx="900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46" name="Media Info2">
            <a:extLst>
              <a:ext uri="{FF2B5EF4-FFF2-40B4-BE49-F238E27FC236}">
                <a16:creationId xmlns:a16="http://schemas.microsoft.com/office/drawing/2014/main" id="{8ED04F78-83D6-4D42-B318-350FD607BCFE}"/>
              </a:ext>
            </a:extLst>
          </p:cNvPr>
          <p:cNvSpPr>
            <a:spLocks noGrp="1"/>
          </p:cNvSpPr>
          <p:nvPr>
            <p:ph type="body" sz="quarter" idx="78" hasCustomPrompt="1"/>
          </p:nvPr>
        </p:nvSpPr>
        <p:spPr>
          <a:xfrm>
            <a:off x="592148" y="8218641"/>
            <a:ext cx="2713289" cy="203046"/>
          </a:xfrm>
        </p:spPr>
        <p:txBody>
          <a:bodyPr wrap="square" lIns="0" tIns="0" rIns="0" bIns="0" rtlCol="0" anchor="t"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Medieninformationen hier.</a:t>
            </a:r>
          </a:p>
        </p:txBody>
      </p:sp>
      <p:cxnSp>
        <p:nvCxnSpPr>
          <p:cNvPr id="141" name="Gerader Verbinder 140">
            <a:extLst>
              <a:ext uri="{FF2B5EF4-FFF2-40B4-BE49-F238E27FC236}">
                <a16:creationId xmlns:a16="http://schemas.microsoft.com/office/drawing/2014/main" id="{278D760F-C193-4214-A63C-F8465622BD4F}"/>
              </a:ext>
            </a:extLst>
          </p:cNvPr>
          <p:cNvCxnSpPr>
            <a:cxnSpLocks/>
          </p:cNvCxnSpPr>
          <p:nvPr userDrawn="1"/>
        </p:nvCxnSpPr>
        <p:spPr>
          <a:xfrm>
            <a:off x="672741" y="8396621"/>
            <a:ext cx="2376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47" name="Textfeld 146">
            <a:extLst>
              <a:ext uri="{FF2B5EF4-FFF2-40B4-BE49-F238E27FC236}">
                <a16:creationId xmlns:a16="http://schemas.microsoft.com/office/drawing/2014/main" id="{F0435651-AA19-45A8-81DA-147CDCC9A9B7}"/>
              </a:ext>
            </a:extLst>
          </p:cNvPr>
          <p:cNvSpPr txBox="1"/>
          <p:nvPr userDrawn="1"/>
        </p:nvSpPr>
        <p:spPr>
          <a:xfrm>
            <a:off x="3582028" y="7290644"/>
            <a:ext cx="2497734" cy="983346"/>
          </a:xfrm>
          <a:prstGeom prst="rect">
            <a:avLst/>
          </a:prstGeom>
          <a:noFill/>
        </p:spPr>
        <p:txBody>
          <a:bodyPr wrap="square" rtlCol="0">
            <a:spAutoFit/>
          </a:bodyPr>
          <a:lstStyle/>
          <a:p>
            <a:pPr marL="0" algn="l" defTabSz="914400" rtl="0" eaLnBrk="1" latinLnBrk="0" hangingPunct="1">
              <a:lnSpc>
                <a:spcPct val="90000"/>
              </a:lnSpc>
              <a:spcBef>
                <a:spcPts val="300"/>
              </a:spcBef>
            </a:pPr>
            <a:r>
              <a:rPr lang="de-DE" sz="1400" b="1" kern="1200" noProof="0">
                <a:solidFill>
                  <a:schemeClr val="accent1">
                    <a:lumMod val="50000"/>
                  </a:schemeClr>
                </a:solidFill>
                <a:latin typeface="+mn-lt"/>
                <a:ea typeface="+mn-ea"/>
                <a:cs typeface="+mn-cs"/>
              </a:rPr>
              <a:t>Handlung:</a:t>
            </a:r>
          </a:p>
          <a:p>
            <a:pPr rtl="0">
              <a:lnSpc>
                <a:spcPct val="90000"/>
              </a:lnSpc>
              <a:spcBef>
                <a:spcPts val="300"/>
              </a:spcBef>
            </a:pPr>
            <a:r>
              <a:rPr lang="de-DE" sz="1400" b="1" noProof="0">
                <a:solidFill>
                  <a:schemeClr val="accent1">
                    <a:lumMod val="50000"/>
                  </a:schemeClr>
                </a:solidFill>
              </a:rPr>
              <a:t>Audio:</a:t>
            </a:r>
            <a:endParaRPr lang="de-DE" sz="1400" i="1" spc="-20"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Kamera:</a:t>
            </a:r>
            <a:endParaRPr lang="de-DE" sz="1400" i="1" spc="-20"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Medieninformationen:</a:t>
            </a:r>
            <a:endParaRPr lang="de-DE" sz="1400" i="1" spc="-20" noProof="0">
              <a:solidFill>
                <a:schemeClr val="bg2">
                  <a:lumMod val="50000"/>
                </a:schemeClr>
              </a:solidFill>
              <a:latin typeface="+mj-lt"/>
            </a:endParaRPr>
          </a:p>
        </p:txBody>
      </p:sp>
      <p:sp>
        <p:nvSpPr>
          <p:cNvPr id="153" name="Handlungstext">
            <a:extLst>
              <a:ext uri="{FF2B5EF4-FFF2-40B4-BE49-F238E27FC236}">
                <a16:creationId xmlns:a16="http://schemas.microsoft.com/office/drawing/2014/main" id="{4DCC5A95-3366-4E03-B0DB-C63AEAB6A731}"/>
              </a:ext>
            </a:extLst>
          </p:cNvPr>
          <p:cNvSpPr>
            <a:spLocks noGrp="1"/>
          </p:cNvSpPr>
          <p:nvPr>
            <p:ph type="body" sz="quarter" idx="79" hasCustomPrompt="1"/>
          </p:nvPr>
        </p:nvSpPr>
        <p:spPr>
          <a:xfrm>
            <a:off x="4485721" y="7333705"/>
            <a:ext cx="1908000"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Handlung hier.</a:t>
            </a:r>
          </a:p>
        </p:txBody>
      </p:sp>
      <p:cxnSp>
        <p:nvCxnSpPr>
          <p:cNvPr id="148" name="Gerader Verbinder 147">
            <a:extLst>
              <a:ext uri="{FF2B5EF4-FFF2-40B4-BE49-F238E27FC236}">
                <a16:creationId xmlns:a16="http://schemas.microsoft.com/office/drawing/2014/main" id="{0D3AA12F-42A2-4B01-BCDB-5537A2B5A7A2}"/>
              </a:ext>
            </a:extLst>
          </p:cNvPr>
          <p:cNvCxnSpPr>
            <a:cxnSpLocks/>
          </p:cNvCxnSpPr>
          <p:nvPr userDrawn="1"/>
        </p:nvCxnSpPr>
        <p:spPr>
          <a:xfrm>
            <a:off x="4538282" y="7511342"/>
            <a:ext cx="1728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54" name="Audio">
            <a:extLst>
              <a:ext uri="{FF2B5EF4-FFF2-40B4-BE49-F238E27FC236}">
                <a16:creationId xmlns:a16="http://schemas.microsoft.com/office/drawing/2014/main" id="{87CEF7C5-C32D-414F-90DD-AAA171DCFAF2}"/>
              </a:ext>
            </a:extLst>
          </p:cNvPr>
          <p:cNvSpPr>
            <a:spLocks noGrp="1"/>
          </p:cNvSpPr>
          <p:nvPr>
            <p:ph type="body" sz="quarter" idx="80" hasCustomPrompt="1"/>
          </p:nvPr>
        </p:nvSpPr>
        <p:spPr>
          <a:xfrm>
            <a:off x="4239914" y="7562003"/>
            <a:ext cx="2151426"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Audiodatei hier.</a:t>
            </a:r>
          </a:p>
        </p:txBody>
      </p:sp>
      <p:cxnSp>
        <p:nvCxnSpPr>
          <p:cNvPr id="149" name="Gerader Verbinder 148">
            <a:extLst>
              <a:ext uri="{FF2B5EF4-FFF2-40B4-BE49-F238E27FC236}">
                <a16:creationId xmlns:a16="http://schemas.microsoft.com/office/drawing/2014/main" id="{B947BB46-EC3E-4663-8F82-4917A1A5FA83}"/>
              </a:ext>
            </a:extLst>
          </p:cNvPr>
          <p:cNvCxnSpPr>
            <a:cxnSpLocks/>
          </p:cNvCxnSpPr>
          <p:nvPr userDrawn="1"/>
        </p:nvCxnSpPr>
        <p:spPr>
          <a:xfrm>
            <a:off x="4312785" y="7749796"/>
            <a:ext cx="184469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55" name="Kamera">
            <a:extLst>
              <a:ext uri="{FF2B5EF4-FFF2-40B4-BE49-F238E27FC236}">
                <a16:creationId xmlns:a16="http://schemas.microsoft.com/office/drawing/2014/main" id="{22184A42-54AB-49AA-9899-7E93BAD3D749}"/>
              </a:ext>
            </a:extLst>
          </p:cNvPr>
          <p:cNvSpPr>
            <a:spLocks noGrp="1"/>
          </p:cNvSpPr>
          <p:nvPr>
            <p:ph type="body" sz="quarter" idx="81" hasCustomPrompt="1"/>
          </p:nvPr>
        </p:nvSpPr>
        <p:spPr>
          <a:xfrm>
            <a:off x="4323735" y="7796397"/>
            <a:ext cx="2067606"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Kamera hier.</a:t>
            </a:r>
          </a:p>
        </p:txBody>
      </p:sp>
      <p:cxnSp>
        <p:nvCxnSpPr>
          <p:cNvPr id="150" name="Gerader Verbinder 149">
            <a:extLst>
              <a:ext uri="{FF2B5EF4-FFF2-40B4-BE49-F238E27FC236}">
                <a16:creationId xmlns:a16="http://schemas.microsoft.com/office/drawing/2014/main" id="{CA0C4F43-E985-4924-BFE3-95AE54582CFD}"/>
              </a:ext>
            </a:extLst>
          </p:cNvPr>
          <p:cNvCxnSpPr>
            <a:cxnSpLocks/>
          </p:cNvCxnSpPr>
          <p:nvPr userDrawn="1"/>
        </p:nvCxnSpPr>
        <p:spPr>
          <a:xfrm>
            <a:off x="4435906" y="7983141"/>
            <a:ext cx="1739319"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56" name="Medieninformationen">
            <a:extLst>
              <a:ext uri="{FF2B5EF4-FFF2-40B4-BE49-F238E27FC236}">
                <a16:creationId xmlns:a16="http://schemas.microsoft.com/office/drawing/2014/main" id="{BE367BDC-A93F-4C93-9C9C-D78DE292B32F}"/>
              </a:ext>
            </a:extLst>
          </p:cNvPr>
          <p:cNvSpPr>
            <a:spLocks noGrp="1"/>
          </p:cNvSpPr>
          <p:nvPr>
            <p:ph type="body" sz="quarter" idx="82" hasCustomPrompt="1"/>
          </p:nvPr>
        </p:nvSpPr>
        <p:spPr>
          <a:xfrm>
            <a:off x="5401411" y="8024695"/>
            <a:ext cx="990000" cy="184493"/>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a:t>
            </a:r>
          </a:p>
        </p:txBody>
      </p:sp>
      <p:cxnSp>
        <p:nvCxnSpPr>
          <p:cNvPr id="151" name="Gerader Verbinder 150">
            <a:extLst>
              <a:ext uri="{FF2B5EF4-FFF2-40B4-BE49-F238E27FC236}">
                <a16:creationId xmlns:a16="http://schemas.microsoft.com/office/drawing/2014/main" id="{F2D1CD15-6621-4FC3-B3FD-BE27239EFEA5}"/>
              </a:ext>
            </a:extLst>
          </p:cNvPr>
          <p:cNvCxnSpPr>
            <a:cxnSpLocks/>
          </p:cNvCxnSpPr>
          <p:nvPr userDrawn="1"/>
        </p:nvCxnSpPr>
        <p:spPr>
          <a:xfrm>
            <a:off x="5460932" y="8207634"/>
            <a:ext cx="900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57" name="Media Info2">
            <a:extLst>
              <a:ext uri="{FF2B5EF4-FFF2-40B4-BE49-F238E27FC236}">
                <a16:creationId xmlns:a16="http://schemas.microsoft.com/office/drawing/2014/main" id="{6A406D58-4726-483F-839C-E85E3407D97F}"/>
              </a:ext>
            </a:extLst>
          </p:cNvPr>
          <p:cNvSpPr>
            <a:spLocks noGrp="1"/>
          </p:cNvSpPr>
          <p:nvPr>
            <p:ph type="body" sz="quarter" idx="83" hasCustomPrompt="1"/>
          </p:nvPr>
        </p:nvSpPr>
        <p:spPr>
          <a:xfrm>
            <a:off x="3687199" y="8218641"/>
            <a:ext cx="2713289" cy="203046"/>
          </a:xfrm>
        </p:spPr>
        <p:txBody>
          <a:bodyPr wrap="square" lIns="0" tIns="0" rIns="0" bIns="0" rtlCol="0" anchor="t"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Medieninformationen hier.</a:t>
            </a:r>
          </a:p>
        </p:txBody>
      </p:sp>
      <p:cxnSp>
        <p:nvCxnSpPr>
          <p:cNvPr id="152" name="Gerader Verbinder 151">
            <a:extLst>
              <a:ext uri="{FF2B5EF4-FFF2-40B4-BE49-F238E27FC236}">
                <a16:creationId xmlns:a16="http://schemas.microsoft.com/office/drawing/2014/main" id="{67969D2A-8E4D-47B1-907B-49E6E1C92E93}"/>
              </a:ext>
            </a:extLst>
          </p:cNvPr>
          <p:cNvCxnSpPr>
            <a:cxnSpLocks/>
          </p:cNvCxnSpPr>
          <p:nvPr userDrawn="1"/>
        </p:nvCxnSpPr>
        <p:spPr>
          <a:xfrm>
            <a:off x="3767792" y="8396621"/>
            <a:ext cx="2376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4EE53BA1-F2F0-481D-ACF8-09581BDADB02}"/>
              </a:ext>
            </a:extLst>
          </p:cNvPr>
          <p:cNvSpPr/>
          <p:nvPr userDrawn="1"/>
        </p:nvSpPr>
        <p:spPr>
          <a:xfrm>
            <a:off x="6020474" y="8702881"/>
            <a:ext cx="447158" cy="307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i="1" noProof="0">
                <a:solidFill>
                  <a:srgbClr val="14345D"/>
                </a:solidFill>
              </a:rPr>
              <a:t>02</a:t>
            </a:r>
          </a:p>
        </p:txBody>
      </p:sp>
    </p:spTree>
    <p:extLst>
      <p:ext uri="{BB962C8B-B14F-4D97-AF65-F5344CB8AC3E}">
        <p14:creationId xmlns:p14="http://schemas.microsoft.com/office/powerpoint/2010/main" val="248831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0DD8EA44-B2AA-488E-A03D-3B38D5D086E9}"/>
              </a:ext>
            </a:extLst>
          </p:cNvPr>
          <p:cNvSpPr txBox="1">
            <a:spLocks/>
          </p:cNvSpPr>
          <p:nvPr userDrawn="1"/>
        </p:nvSpPr>
        <p:spPr>
          <a:xfrm>
            <a:off x="461349" y="447030"/>
            <a:ext cx="3108325" cy="523134"/>
          </a:xfrm>
          <a:prstGeom prst="rect">
            <a:avLst/>
          </a:prstGeom>
        </p:spPr>
        <p:txBody>
          <a:bodyPr vert="horz" lIns="91440" tIns="45720" rIns="91440" bIns="45720" rtlCol="0" anchor="ctr">
            <a:normAutofit fontScale="90000" lnSpcReduction="20000"/>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rtl="0">
              <a:lnSpc>
                <a:spcPct val="100000"/>
              </a:lnSpc>
            </a:pPr>
            <a:r>
              <a:rPr lang="de-DE" sz="1600" noProof="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Storyboard:</a:t>
            </a:r>
            <a:br>
              <a:rPr lang="de-DE" sz="1400" noProof="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br>
            <a:endParaRPr lang="de-DE" sz="2000" b="1" noProof="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8" name="Titel 3">
            <a:extLst>
              <a:ext uri="{FF2B5EF4-FFF2-40B4-BE49-F238E27FC236}">
                <a16:creationId xmlns:a16="http://schemas.microsoft.com/office/drawing/2014/main" id="{D09B3EAD-D0AA-47E0-8D3B-606A640CD0C3}"/>
              </a:ext>
            </a:extLst>
          </p:cNvPr>
          <p:cNvSpPr txBox="1">
            <a:spLocks/>
          </p:cNvSpPr>
          <p:nvPr userDrawn="1"/>
        </p:nvSpPr>
        <p:spPr>
          <a:xfrm>
            <a:off x="3527795" y="447030"/>
            <a:ext cx="3108325" cy="523134"/>
          </a:xfrm>
          <a:prstGeom prst="rect">
            <a:avLst/>
          </a:prstGeom>
        </p:spPr>
        <p:txBody>
          <a:bodyPr vert="horz" lIns="91440" tIns="45720" rIns="91440" bIns="45720" rtlCol="0" anchor="b">
            <a:noAutofit/>
          </a:bodyPr>
          <a:lstStyle>
            <a:lvl1pPr algn="ctr" defTabSz="514350" rtl="0" eaLnBrk="1" latinLnBrk="0" hangingPunct="1">
              <a:lnSpc>
                <a:spcPct val="90000"/>
              </a:lnSpc>
              <a:spcBef>
                <a:spcPct val="0"/>
              </a:spcBef>
              <a:buNone/>
              <a:defRPr sz="3375" kern="1200">
                <a:solidFill>
                  <a:schemeClr val="tx1"/>
                </a:solidFill>
                <a:latin typeface="+mj-lt"/>
                <a:ea typeface="+mj-ea"/>
                <a:cs typeface="+mj-cs"/>
              </a:defRPr>
            </a:lvl1pPr>
          </a:lstStyle>
          <a:p>
            <a:pPr algn="l" rtl="0">
              <a:lnSpc>
                <a:spcPct val="100000"/>
              </a:lnSpc>
            </a:pPr>
            <a:r>
              <a:rPr lang="de-DE" sz="1400" noProof="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Szene:</a:t>
            </a:r>
            <a:br>
              <a:rPr lang="de-DE" sz="1400" noProof="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br>
            <a:endParaRPr lang="de-DE" sz="1800" b="1" noProof="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itel 1">
            <a:extLst>
              <a:ext uri="{FF2B5EF4-FFF2-40B4-BE49-F238E27FC236}">
                <a16:creationId xmlns:a16="http://schemas.microsoft.com/office/drawing/2014/main" id="{5E9F92AF-6DFD-47C6-8352-E82BD82B1A68}"/>
              </a:ext>
            </a:extLst>
          </p:cNvPr>
          <p:cNvSpPr>
            <a:spLocks noGrp="1"/>
          </p:cNvSpPr>
          <p:nvPr>
            <p:ph type="title" hasCustomPrompt="1"/>
          </p:nvPr>
        </p:nvSpPr>
        <p:spPr>
          <a:xfrm>
            <a:off x="461349" y="722313"/>
            <a:ext cx="3017520" cy="247085"/>
          </a:xfrm>
        </p:spPr>
        <p:txBody>
          <a:bodyPr rtlCol="0"/>
          <a:lstStyle>
            <a:lvl1pPr>
              <a:defRPr lang="en-US" sz="1800" b="1" kern="1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rtl="0"/>
            <a:r>
              <a:rPr lang="de-DE" noProof="0"/>
              <a:t>Filmtitel</a:t>
            </a:r>
          </a:p>
        </p:txBody>
      </p:sp>
      <p:sp>
        <p:nvSpPr>
          <p:cNvPr id="51" name="Textplatzhalter 50">
            <a:extLst>
              <a:ext uri="{FF2B5EF4-FFF2-40B4-BE49-F238E27FC236}">
                <a16:creationId xmlns:a16="http://schemas.microsoft.com/office/drawing/2014/main" id="{CB22AE60-20EC-4F10-B4F8-96ACEE5F4CCC}"/>
              </a:ext>
            </a:extLst>
          </p:cNvPr>
          <p:cNvSpPr>
            <a:spLocks noGrp="1"/>
          </p:cNvSpPr>
          <p:nvPr>
            <p:ph type="body" sz="quarter" idx="13" hasCustomPrompt="1"/>
          </p:nvPr>
        </p:nvSpPr>
        <p:spPr>
          <a:xfrm>
            <a:off x="3527794" y="722313"/>
            <a:ext cx="3108325" cy="247650"/>
          </a:xfrm>
        </p:spPr>
        <p:txBody>
          <a:bodyPr vert="horz" lIns="91440" tIns="45720" rIns="91440" bIns="45720" rtlCol="0" anchor="ctr">
            <a:normAutofit/>
          </a:bodyPr>
          <a:lstStyle>
            <a:lvl1pPr marL="0" indent="0">
              <a:buNone/>
              <a:defRPr lang="en-US" sz="1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128588" lvl="0" indent="-128588" rtl="0">
              <a:spcBef>
                <a:spcPct val="0"/>
              </a:spcBef>
            </a:pPr>
            <a:r>
              <a:rPr lang="de-DE" noProof="0"/>
              <a:t>Szenennummer</a:t>
            </a:r>
          </a:p>
        </p:txBody>
      </p:sp>
      <p:cxnSp>
        <p:nvCxnSpPr>
          <p:cNvPr id="47" name="Gerader Verbinder 46">
            <a:extLst>
              <a:ext uri="{FF2B5EF4-FFF2-40B4-BE49-F238E27FC236}">
                <a16:creationId xmlns:a16="http://schemas.microsoft.com/office/drawing/2014/main" id="{DDE353EA-6BB8-4C19-8454-21B95AC6313F}"/>
              </a:ext>
            </a:extLst>
          </p:cNvPr>
          <p:cNvCxnSpPr>
            <a:cxnSpLocks/>
          </p:cNvCxnSpPr>
          <p:nvPr userDrawn="1"/>
        </p:nvCxnSpPr>
        <p:spPr>
          <a:xfrm>
            <a:off x="549275" y="1081865"/>
            <a:ext cx="575945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80" name="Textplatzhalter 79">
            <a:extLst>
              <a:ext uri="{FF2B5EF4-FFF2-40B4-BE49-F238E27FC236}">
                <a16:creationId xmlns:a16="http://schemas.microsoft.com/office/drawing/2014/main" id="{E52C1041-C978-4988-9C1D-2C55F22BE123}"/>
              </a:ext>
            </a:extLst>
          </p:cNvPr>
          <p:cNvSpPr>
            <a:spLocks noGrp="1"/>
          </p:cNvSpPr>
          <p:nvPr>
            <p:ph type="body" sz="quarter" idx="58" hasCustomPrompt="1"/>
          </p:nvPr>
        </p:nvSpPr>
        <p:spPr>
          <a:xfrm>
            <a:off x="561974" y="1281113"/>
            <a:ext cx="468000" cy="374650"/>
          </a:xfr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tx1"/>
                </a:solidFill>
              </a:defRPr>
            </a:lvl1pPr>
          </a:lstStyle>
          <a:p>
            <a:pPr marL="0" lvl="0" algn="ctr" defTabSz="914400" rtl="0"/>
            <a:r>
              <a:rPr lang="de-DE" noProof="0" dirty="0"/>
              <a:t>Nr.</a:t>
            </a:r>
          </a:p>
        </p:txBody>
      </p:sp>
      <p:sp>
        <p:nvSpPr>
          <p:cNvPr id="82" name="Textplatzhalter 81">
            <a:extLst>
              <a:ext uri="{FF2B5EF4-FFF2-40B4-BE49-F238E27FC236}">
                <a16:creationId xmlns:a16="http://schemas.microsoft.com/office/drawing/2014/main" id="{62AD7949-3B4D-470A-BD51-41D17ACADA6B}"/>
              </a:ext>
            </a:extLst>
          </p:cNvPr>
          <p:cNvSpPr>
            <a:spLocks noGrp="1"/>
          </p:cNvSpPr>
          <p:nvPr>
            <p:ph type="body" sz="quarter" idx="59" hasCustomPrompt="1"/>
          </p:nvPr>
        </p:nvSpPr>
        <p:spPr>
          <a:xfrm>
            <a:off x="1049638" y="1281113"/>
            <a:ext cx="1633851" cy="37465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bg1">
                    <a:lumMod val="75000"/>
                  </a:schemeClr>
                </a:solidFill>
              </a:defRPr>
            </a:lvl1pPr>
          </a:lstStyle>
          <a:p>
            <a:pPr marL="0" lvl="0" defTabSz="914400" rtl="0"/>
            <a:r>
              <a:rPr lang="de-DE" noProof="0" dirty="0"/>
              <a:t>Einstellung</a:t>
            </a:r>
          </a:p>
        </p:txBody>
      </p:sp>
      <p:sp>
        <p:nvSpPr>
          <p:cNvPr id="55" name="Bildplatzhalter 52">
            <a:extLst>
              <a:ext uri="{FF2B5EF4-FFF2-40B4-BE49-F238E27FC236}">
                <a16:creationId xmlns:a16="http://schemas.microsoft.com/office/drawing/2014/main" id="{4144F291-5EE2-476F-8344-134BADB82725}"/>
              </a:ext>
            </a:extLst>
          </p:cNvPr>
          <p:cNvSpPr>
            <a:spLocks noGrp="1"/>
          </p:cNvSpPr>
          <p:nvPr>
            <p:ph type="pic" sz="quarter" idx="16" hasCustomPrompt="1"/>
          </p:nvPr>
        </p:nvSpPr>
        <p:spPr>
          <a:xfrm>
            <a:off x="561735" y="1660667"/>
            <a:ext cx="2708275" cy="1895805"/>
          </a:xfrm>
          <a:solidFill>
            <a:schemeClr val="bg1">
              <a:lumMod val="9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US" sz="3600" b="1">
                <a:solidFill>
                  <a:schemeClr val="bg1">
                    <a:lumMod val="85000"/>
                  </a:schemeClr>
                </a:solidFill>
              </a:defRPr>
            </a:lvl1pPr>
          </a:lstStyle>
          <a:p>
            <a:pPr marL="0" lvl="0" algn="ctr" defTabSz="914400" rtl="0"/>
            <a:r>
              <a:rPr lang="de-DE" noProof="0"/>
              <a:t>Einstellung</a:t>
            </a:r>
          </a:p>
        </p:txBody>
      </p:sp>
      <p:sp>
        <p:nvSpPr>
          <p:cNvPr id="10" name="Textfeld 9">
            <a:extLst>
              <a:ext uri="{FF2B5EF4-FFF2-40B4-BE49-F238E27FC236}">
                <a16:creationId xmlns:a16="http://schemas.microsoft.com/office/drawing/2014/main" id="{0D961836-3BE6-4F1F-88E0-3AAEB0F59FDE}"/>
              </a:ext>
            </a:extLst>
          </p:cNvPr>
          <p:cNvSpPr txBox="1"/>
          <p:nvPr userDrawn="1"/>
        </p:nvSpPr>
        <p:spPr>
          <a:xfrm>
            <a:off x="3527795" y="1590956"/>
            <a:ext cx="2891385" cy="1409617"/>
          </a:xfrm>
          <a:prstGeom prst="rect">
            <a:avLst/>
          </a:prstGeom>
          <a:noFill/>
        </p:spPr>
        <p:txBody>
          <a:bodyPr wrap="square" lIns="0" rtlCol="0">
            <a:spAutoFit/>
          </a:bodyPr>
          <a:lstStyle/>
          <a:p>
            <a:pPr rtl="0">
              <a:lnSpc>
                <a:spcPct val="90000"/>
              </a:lnSpc>
              <a:spcBef>
                <a:spcPts val="300"/>
              </a:spcBef>
            </a:pPr>
            <a:r>
              <a:rPr lang="de-DE" sz="1400" b="1" noProof="0">
                <a:solidFill>
                  <a:schemeClr val="accent1">
                    <a:lumMod val="50000"/>
                  </a:schemeClr>
                </a:solidFill>
              </a:rPr>
              <a:t>Beschreibung:</a:t>
            </a:r>
            <a:br>
              <a:rPr lang="de-DE" sz="1400" b="1" noProof="0">
                <a:solidFill>
                  <a:schemeClr val="accent1">
                    <a:lumMod val="50000"/>
                  </a:schemeClr>
                </a:solidFill>
              </a:rPr>
            </a:br>
            <a:endParaRPr lang="de-DE" sz="1400" i="1" noProof="0">
              <a:solidFill>
                <a:schemeClr val="bg2">
                  <a:lumMod val="50000"/>
                </a:schemeClr>
              </a:solidFill>
              <a:latin typeface="+mj-lt"/>
            </a:endParaRPr>
          </a:p>
          <a:p>
            <a:pPr rtl="0">
              <a:lnSpc>
                <a:spcPct val="90000"/>
              </a:lnSpc>
              <a:spcBef>
                <a:spcPts val="300"/>
              </a:spcBef>
            </a:pPr>
            <a:r>
              <a:rPr lang="de-DE" sz="1400" b="1" kern="1200" noProof="0">
                <a:solidFill>
                  <a:schemeClr val="accent1">
                    <a:lumMod val="50000"/>
                  </a:schemeClr>
                </a:solidFill>
                <a:latin typeface="+mn-lt"/>
                <a:ea typeface="+mn-ea"/>
                <a:cs typeface="+mn-cs"/>
              </a:rPr>
              <a:t>Handlung</a:t>
            </a:r>
            <a:r>
              <a:rPr lang="de-DE" sz="1400" b="1" noProof="0">
                <a:solidFill>
                  <a:schemeClr val="accent1">
                    <a:lumMod val="50000"/>
                  </a:schemeClr>
                </a:solidFill>
              </a:rPr>
              <a:t>: </a:t>
            </a:r>
            <a:endParaRPr lang="de-DE" sz="1400" i="1"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Audio: </a:t>
            </a:r>
            <a:endParaRPr lang="de-DE" sz="1400" i="1" spc="-20"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Kamera:</a:t>
            </a:r>
            <a:r>
              <a:rPr lang="de-DE" sz="1400" i="1" spc="-20" noProof="0">
                <a:solidFill>
                  <a:schemeClr val="bg2">
                    <a:lumMod val="50000"/>
                  </a:schemeClr>
                </a:solidFill>
                <a:latin typeface="+mj-lt"/>
              </a:rPr>
              <a:t> </a:t>
            </a:r>
          </a:p>
          <a:p>
            <a:pPr rtl="0">
              <a:lnSpc>
                <a:spcPct val="90000"/>
              </a:lnSpc>
              <a:spcBef>
                <a:spcPts val="300"/>
              </a:spcBef>
            </a:pPr>
            <a:r>
              <a:rPr lang="de-DE" sz="1400" b="1" noProof="0">
                <a:solidFill>
                  <a:schemeClr val="accent1">
                    <a:lumMod val="50000"/>
                  </a:schemeClr>
                </a:solidFill>
              </a:rPr>
              <a:t>Medieninformationen: </a:t>
            </a:r>
            <a:endParaRPr lang="de-DE" sz="1400" i="1" spc="-20" noProof="0">
              <a:solidFill>
                <a:schemeClr val="bg2">
                  <a:lumMod val="50000"/>
                </a:schemeClr>
              </a:solidFill>
              <a:latin typeface="+mj-lt"/>
            </a:endParaRPr>
          </a:p>
        </p:txBody>
      </p:sp>
      <p:sp>
        <p:nvSpPr>
          <p:cNvPr id="56" name="Beschreibung 2">
            <a:extLst>
              <a:ext uri="{FF2B5EF4-FFF2-40B4-BE49-F238E27FC236}">
                <a16:creationId xmlns:a16="http://schemas.microsoft.com/office/drawing/2014/main" id="{E2648416-323D-4244-B6C1-F8DEED46ED70}"/>
              </a:ext>
            </a:extLst>
          </p:cNvPr>
          <p:cNvSpPr>
            <a:spLocks noGrp="1"/>
          </p:cNvSpPr>
          <p:nvPr>
            <p:ph type="body" sz="quarter" idx="37" hasCustomPrompt="1"/>
          </p:nvPr>
        </p:nvSpPr>
        <p:spPr>
          <a:xfrm>
            <a:off x="4615688" y="1633249"/>
            <a:ext cx="198000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Einstellung hier.</a:t>
            </a:r>
          </a:p>
        </p:txBody>
      </p:sp>
      <p:cxnSp>
        <p:nvCxnSpPr>
          <p:cNvPr id="17" name="Gerader Verbinder 16">
            <a:extLst>
              <a:ext uri="{FF2B5EF4-FFF2-40B4-BE49-F238E27FC236}">
                <a16:creationId xmlns:a16="http://schemas.microsoft.com/office/drawing/2014/main" id="{04832673-E9F7-4675-AFF9-51F96A966624}"/>
              </a:ext>
            </a:extLst>
          </p:cNvPr>
          <p:cNvCxnSpPr>
            <a:cxnSpLocks/>
          </p:cNvCxnSpPr>
          <p:nvPr userDrawn="1"/>
        </p:nvCxnSpPr>
        <p:spPr>
          <a:xfrm>
            <a:off x="4680155" y="1818699"/>
            <a:ext cx="16200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57" name="Beschreibung 1">
            <a:extLst>
              <a:ext uri="{FF2B5EF4-FFF2-40B4-BE49-F238E27FC236}">
                <a16:creationId xmlns:a16="http://schemas.microsoft.com/office/drawing/2014/main" id="{008832D6-7804-44D7-B908-6030BAB9DB6D}"/>
              </a:ext>
            </a:extLst>
          </p:cNvPr>
          <p:cNvSpPr>
            <a:spLocks noGrp="1"/>
          </p:cNvSpPr>
          <p:nvPr>
            <p:ph type="body" sz="quarter" idx="38" hasCustomPrompt="1"/>
          </p:nvPr>
        </p:nvSpPr>
        <p:spPr>
          <a:xfrm>
            <a:off x="3527795" y="1818875"/>
            <a:ext cx="3066445"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Einstellung hier.</a:t>
            </a:r>
          </a:p>
        </p:txBody>
      </p:sp>
      <p:cxnSp>
        <p:nvCxnSpPr>
          <p:cNvPr id="18" name="Gerader Verbinder 17">
            <a:extLst>
              <a:ext uri="{FF2B5EF4-FFF2-40B4-BE49-F238E27FC236}">
                <a16:creationId xmlns:a16="http://schemas.microsoft.com/office/drawing/2014/main" id="{1C33A797-4609-4FA0-B1B3-DF47863AA45E}"/>
              </a:ext>
            </a:extLst>
          </p:cNvPr>
          <p:cNvCxnSpPr>
            <a:cxnSpLocks/>
          </p:cNvCxnSpPr>
          <p:nvPr userDrawn="1"/>
        </p:nvCxnSpPr>
        <p:spPr>
          <a:xfrm>
            <a:off x="3611321" y="2001315"/>
            <a:ext cx="269740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58" name="Handlungstext">
            <a:extLst>
              <a:ext uri="{FF2B5EF4-FFF2-40B4-BE49-F238E27FC236}">
                <a16:creationId xmlns:a16="http://schemas.microsoft.com/office/drawing/2014/main" id="{D6A3B2B8-CFDB-4722-BA3B-FE52D350657B}"/>
              </a:ext>
            </a:extLst>
          </p:cNvPr>
          <p:cNvSpPr>
            <a:spLocks noGrp="1"/>
          </p:cNvSpPr>
          <p:nvPr>
            <p:ph type="body" sz="quarter" idx="39" hasCustomPrompt="1"/>
          </p:nvPr>
        </p:nvSpPr>
        <p:spPr>
          <a:xfrm>
            <a:off x="4326314" y="2053269"/>
            <a:ext cx="226800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Handlung hier.</a:t>
            </a:r>
          </a:p>
        </p:txBody>
      </p:sp>
      <p:cxnSp>
        <p:nvCxnSpPr>
          <p:cNvPr id="19" name="Gerader Verbinder 18">
            <a:extLst>
              <a:ext uri="{FF2B5EF4-FFF2-40B4-BE49-F238E27FC236}">
                <a16:creationId xmlns:a16="http://schemas.microsoft.com/office/drawing/2014/main" id="{BA8066B3-21AD-439A-8B41-DC1459ABA4DE}"/>
              </a:ext>
            </a:extLst>
          </p:cNvPr>
          <p:cNvCxnSpPr>
            <a:cxnSpLocks/>
          </p:cNvCxnSpPr>
          <p:nvPr userDrawn="1"/>
        </p:nvCxnSpPr>
        <p:spPr>
          <a:xfrm>
            <a:off x="4365642" y="2230905"/>
            <a:ext cx="19332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59" name="Audio">
            <a:extLst>
              <a:ext uri="{FF2B5EF4-FFF2-40B4-BE49-F238E27FC236}">
                <a16:creationId xmlns:a16="http://schemas.microsoft.com/office/drawing/2014/main" id="{59F2C7CB-7F01-4548-B551-A75D9604A572}"/>
              </a:ext>
            </a:extLst>
          </p:cNvPr>
          <p:cNvSpPr>
            <a:spLocks noGrp="1"/>
          </p:cNvSpPr>
          <p:nvPr>
            <p:ph type="body" sz="quarter" idx="40" hasCustomPrompt="1"/>
          </p:nvPr>
        </p:nvSpPr>
        <p:spPr>
          <a:xfrm>
            <a:off x="4080510" y="2281567"/>
            <a:ext cx="251373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Audiodatei hier.</a:t>
            </a:r>
          </a:p>
        </p:txBody>
      </p:sp>
      <p:cxnSp>
        <p:nvCxnSpPr>
          <p:cNvPr id="20" name="Gerader Verbinder 19">
            <a:extLst>
              <a:ext uri="{FF2B5EF4-FFF2-40B4-BE49-F238E27FC236}">
                <a16:creationId xmlns:a16="http://schemas.microsoft.com/office/drawing/2014/main" id="{CBC3D3E4-9A12-4B1B-87C9-B2D5CA521875}"/>
              </a:ext>
            </a:extLst>
          </p:cNvPr>
          <p:cNvCxnSpPr>
            <a:cxnSpLocks/>
          </p:cNvCxnSpPr>
          <p:nvPr userDrawn="1"/>
        </p:nvCxnSpPr>
        <p:spPr>
          <a:xfrm>
            <a:off x="4153381" y="2469359"/>
            <a:ext cx="215534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60" name="Kamera">
            <a:extLst>
              <a:ext uri="{FF2B5EF4-FFF2-40B4-BE49-F238E27FC236}">
                <a16:creationId xmlns:a16="http://schemas.microsoft.com/office/drawing/2014/main" id="{7BD0FCB7-B5B5-44DB-9F59-8454CBEB27A3}"/>
              </a:ext>
            </a:extLst>
          </p:cNvPr>
          <p:cNvSpPr>
            <a:spLocks noGrp="1"/>
          </p:cNvSpPr>
          <p:nvPr>
            <p:ph type="body" sz="quarter" idx="41" hasCustomPrompt="1"/>
          </p:nvPr>
        </p:nvSpPr>
        <p:spPr>
          <a:xfrm>
            <a:off x="4164330" y="2515961"/>
            <a:ext cx="242991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Kamera hier.</a:t>
            </a:r>
          </a:p>
        </p:txBody>
      </p:sp>
      <p:cxnSp>
        <p:nvCxnSpPr>
          <p:cNvPr id="21" name="Gerader Verbinder 20">
            <a:extLst>
              <a:ext uri="{FF2B5EF4-FFF2-40B4-BE49-F238E27FC236}">
                <a16:creationId xmlns:a16="http://schemas.microsoft.com/office/drawing/2014/main" id="{19F428C4-1D1D-4F5C-8405-6F85B52995CA}"/>
              </a:ext>
            </a:extLst>
          </p:cNvPr>
          <p:cNvCxnSpPr>
            <a:cxnSpLocks/>
          </p:cNvCxnSpPr>
          <p:nvPr userDrawn="1"/>
        </p:nvCxnSpPr>
        <p:spPr>
          <a:xfrm>
            <a:off x="4276502" y="2702704"/>
            <a:ext cx="2032223"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61" name="Medieninformationen">
            <a:extLst>
              <a:ext uri="{FF2B5EF4-FFF2-40B4-BE49-F238E27FC236}">
                <a16:creationId xmlns:a16="http://schemas.microsoft.com/office/drawing/2014/main" id="{045BD05D-D402-49BD-A760-ADC1E5E341DE}"/>
              </a:ext>
            </a:extLst>
          </p:cNvPr>
          <p:cNvSpPr>
            <a:spLocks noGrp="1"/>
          </p:cNvSpPr>
          <p:nvPr>
            <p:ph type="body" sz="quarter" idx="42" hasCustomPrompt="1"/>
          </p:nvPr>
        </p:nvSpPr>
        <p:spPr>
          <a:xfrm>
            <a:off x="5232172" y="2744259"/>
            <a:ext cx="136080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Me…</a:t>
            </a:r>
          </a:p>
        </p:txBody>
      </p:sp>
      <p:cxnSp>
        <p:nvCxnSpPr>
          <p:cNvPr id="22" name="Gerader Verbinder 21">
            <a:extLst>
              <a:ext uri="{FF2B5EF4-FFF2-40B4-BE49-F238E27FC236}">
                <a16:creationId xmlns:a16="http://schemas.microsoft.com/office/drawing/2014/main" id="{B0B29253-D402-46E8-BA17-F194E6BB075F}"/>
              </a:ext>
            </a:extLst>
          </p:cNvPr>
          <p:cNvCxnSpPr>
            <a:cxnSpLocks/>
          </p:cNvCxnSpPr>
          <p:nvPr userDrawn="1"/>
        </p:nvCxnSpPr>
        <p:spPr>
          <a:xfrm>
            <a:off x="5338916" y="2927197"/>
            <a:ext cx="969809"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62" name="Media Info2">
            <a:extLst>
              <a:ext uri="{FF2B5EF4-FFF2-40B4-BE49-F238E27FC236}">
                <a16:creationId xmlns:a16="http://schemas.microsoft.com/office/drawing/2014/main" id="{333FF301-D378-4397-B7BF-E437A12EDE3B}"/>
              </a:ext>
            </a:extLst>
          </p:cNvPr>
          <p:cNvSpPr>
            <a:spLocks noGrp="1"/>
          </p:cNvSpPr>
          <p:nvPr>
            <p:ph type="body" sz="quarter" idx="43" hasCustomPrompt="1"/>
          </p:nvPr>
        </p:nvSpPr>
        <p:spPr>
          <a:xfrm>
            <a:off x="3527795" y="2938204"/>
            <a:ext cx="3066445" cy="373205"/>
          </a:xfrm>
        </p:spPr>
        <p:txBody>
          <a:bodyPr wrap="square" lIns="0" tIns="0" rIns="0" bIns="0" rtlCol="0" anchor="t"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Media-Informationen hier.</a:t>
            </a:r>
          </a:p>
        </p:txBody>
      </p:sp>
      <p:cxnSp>
        <p:nvCxnSpPr>
          <p:cNvPr id="23" name="Gerader Verbinder 22">
            <a:extLst>
              <a:ext uri="{FF2B5EF4-FFF2-40B4-BE49-F238E27FC236}">
                <a16:creationId xmlns:a16="http://schemas.microsoft.com/office/drawing/2014/main" id="{9257EEFA-20D6-425A-995C-8C689D19AA3F}"/>
              </a:ext>
            </a:extLst>
          </p:cNvPr>
          <p:cNvCxnSpPr>
            <a:cxnSpLocks/>
          </p:cNvCxnSpPr>
          <p:nvPr userDrawn="1"/>
        </p:nvCxnSpPr>
        <p:spPr>
          <a:xfrm>
            <a:off x="3608388" y="3116184"/>
            <a:ext cx="2700337"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5A295718-06B4-432A-9120-2BE2AE59C86A}"/>
              </a:ext>
            </a:extLst>
          </p:cNvPr>
          <p:cNvCxnSpPr>
            <a:cxnSpLocks/>
          </p:cNvCxnSpPr>
          <p:nvPr userDrawn="1"/>
        </p:nvCxnSpPr>
        <p:spPr>
          <a:xfrm>
            <a:off x="3611321" y="3305838"/>
            <a:ext cx="269740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98D68986-09A4-4E02-9B8A-A746055BEBED}"/>
              </a:ext>
            </a:extLst>
          </p:cNvPr>
          <p:cNvCxnSpPr>
            <a:cxnSpLocks/>
          </p:cNvCxnSpPr>
          <p:nvPr userDrawn="1"/>
        </p:nvCxnSpPr>
        <p:spPr>
          <a:xfrm>
            <a:off x="3608388" y="3540948"/>
            <a:ext cx="269740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83" name="Textplatzhalter 79">
            <a:extLst>
              <a:ext uri="{FF2B5EF4-FFF2-40B4-BE49-F238E27FC236}">
                <a16:creationId xmlns:a16="http://schemas.microsoft.com/office/drawing/2014/main" id="{0131C613-41F6-4039-A85F-80047A20A27F}"/>
              </a:ext>
            </a:extLst>
          </p:cNvPr>
          <p:cNvSpPr>
            <a:spLocks noGrp="1"/>
          </p:cNvSpPr>
          <p:nvPr>
            <p:ph type="body" sz="quarter" idx="60" hasCustomPrompt="1"/>
          </p:nvPr>
        </p:nvSpPr>
        <p:spPr>
          <a:xfrm>
            <a:off x="542310" y="3808961"/>
            <a:ext cx="468000" cy="374650"/>
          </a:xfr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tx1"/>
                </a:solidFill>
              </a:defRPr>
            </a:lvl1pPr>
          </a:lstStyle>
          <a:p>
            <a:pPr marL="0" lvl="0" algn="ctr" defTabSz="914400" rtl="0"/>
            <a:r>
              <a:rPr lang="de-DE" noProof="0"/>
              <a:t>Nr.</a:t>
            </a:r>
          </a:p>
        </p:txBody>
      </p:sp>
      <p:sp>
        <p:nvSpPr>
          <p:cNvPr id="84" name="Textplatzhalter 81">
            <a:extLst>
              <a:ext uri="{FF2B5EF4-FFF2-40B4-BE49-F238E27FC236}">
                <a16:creationId xmlns:a16="http://schemas.microsoft.com/office/drawing/2014/main" id="{D65A02A1-3502-4BAC-B00F-EF6099C0CE72}"/>
              </a:ext>
            </a:extLst>
          </p:cNvPr>
          <p:cNvSpPr>
            <a:spLocks noGrp="1"/>
          </p:cNvSpPr>
          <p:nvPr>
            <p:ph type="body" sz="quarter" idx="61" hasCustomPrompt="1"/>
          </p:nvPr>
        </p:nvSpPr>
        <p:spPr>
          <a:xfrm>
            <a:off x="1039806" y="3808961"/>
            <a:ext cx="1633851" cy="37465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bg1">
                    <a:lumMod val="75000"/>
                  </a:schemeClr>
                </a:solidFill>
              </a:defRPr>
            </a:lvl1pPr>
          </a:lstStyle>
          <a:p>
            <a:pPr marL="0" lvl="0" defTabSz="914400" rtl="0"/>
            <a:r>
              <a:rPr lang="de-DE" noProof="0" dirty="0"/>
              <a:t>Einstellung</a:t>
            </a:r>
          </a:p>
        </p:txBody>
      </p:sp>
      <p:sp>
        <p:nvSpPr>
          <p:cNvPr id="54" name="Bildplatzhalter 52">
            <a:extLst>
              <a:ext uri="{FF2B5EF4-FFF2-40B4-BE49-F238E27FC236}">
                <a16:creationId xmlns:a16="http://schemas.microsoft.com/office/drawing/2014/main" id="{E7E75596-57AE-46FC-8068-DEA1A8F22242}"/>
              </a:ext>
            </a:extLst>
          </p:cNvPr>
          <p:cNvSpPr>
            <a:spLocks noGrp="1"/>
          </p:cNvSpPr>
          <p:nvPr>
            <p:ph type="pic" sz="quarter" idx="15" hasCustomPrompt="1"/>
          </p:nvPr>
        </p:nvSpPr>
        <p:spPr>
          <a:xfrm>
            <a:off x="549275" y="4183611"/>
            <a:ext cx="2708275" cy="1895805"/>
          </a:xfrm>
          <a:solidFill>
            <a:schemeClr val="bg1">
              <a:lumMod val="9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US" sz="3600" b="1">
                <a:solidFill>
                  <a:schemeClr val="bg1">
                    <a:lumMod val="85000"/>
                  </a:schemeClr>
                </a:solidFill>
              </a:defRPr>
            </a:lvl1pPr>
          </a:lstStyle>
          <a:p>
            <a:pPr marL="0" lvl="0" algn="ctr" defTabSz="914400" rtl="0"/>
            <a:r>
              <a:rPr lang="de-DE" noProof="0"/>
              <a:t>Einstellung</a:t>
            </a:r>
          </a:p>
        </p:txBody>
      </p:sp>
      <p:sp>
        <p:nvSpPr>
          <p:cNvPr id="87" name="Textfeld 86">
            <a:extLst>
              <a:ext uri="{FF2B5EF4-FFF2-40B4-BE49-F238E27FC236}">
                <a16:creationId xmlns:a16="http://schemas.microsoft.com/office/drawing/2014/main" id="{288015FD-9AE3-4A06-B385-3483A477F7B1}"/>
              </a:ext>
            </a:extLst>
          </p:cNvPr>
          <p:cNvSpPr txBox="1"/>
          <p:nvPr userDrawn="1"/>
        </p:nvSpPr>
        <p:spPr>
          <a:xfrm>
            <a:off x="3429000" y="4181702"/>
            <a:ext cx="2891385" cy="1409617"/>
          </a:xfrm>
          <a:prstGeom prst="rect">
            <a:avLst/>
          </a:prstGeom>
          <a:noFill/>
        </p:spPr>
        <p:txBody>
          <a:bodyPr wrap="square" lIns="0" rtlCol="0">
            <a:spAutoFit/>
          </a:bodyPr>
          <a:lstStyle/>
          <a:p>
            <a:pPr rtl="0">
              <a:lnSpc>
                <a:spcPct val="90000"/>
              </a:lnSpc>
              <a:spcBef>
                <a:spcPts val="300"/>
              </a:spcBef>
            </a:pPr>
            <a:r>
              <a:rPr lang="de-DE" sz="1400" b="1" noProof="0">
                <a:solidFill>
                  <a:schemeClr val="accent1">
                    <a:lumMod val="50000"/>
                  </a:schemeClr>
                </a:solidFill>
              </a:rPr>
              <a:t>Beschreibung:</a:t>
            </a:r>
            <a:br>
              <a:rPr lang="de-DE" sz="1400" b="1" noProof="0">
                <a:solidFill>
                  <a:schemeClr val="accent1">
                    <a:lumMod val="50000"/>
                  </a:schemeClr>
                </a:solidFill>
              </a:rPr>
            </a:br>
            <a:endParaRPr lang="de-DE" sz="1400" i="1" noProof="0">
              <a:solidFill>
                <a:schemeClr val="bg2">
                  <a:lumMod val="50000"/>
                </a:schemeClr>
              </a:solidFill>
              <a:latin typeface="+mj-lt"/>
            </a:endParaRPr>
          </a:p>
          <a:p>
            <a:pPr rtl="0">
              <a:lnSpc>
                <a:spcPct val="90000"/>
              </a:lnSpc>
              <a:spcBef>
                <a:spcPts val="300"/>
              </a:spcBef>
            </a:pPr>
            <a:r>
              <a:rPr lang="de-DE" sz="1400" b="1" kern="1200" noProof="0">
                <a:solidFill>
                  <a:schemeClr val="accent1">
                    <a:lumMod val="50000"/>
                  </a:schemeClr>
                </a:solidFill>
                <a:latin typeface="+mn-lt"/>
                <a:ea typeface="+mn-ea"/>
                <a:cs typeface="+mn-cs"/>
              </a:rPr>
              <a:t>Handlung</a:t>
            </a:r>
            <a:r>
              <a:rPr lang="de-DE" sz="1400" b="1" noProof="0">
                <a:solidFill>
                  <a:schemeClr val="accent1">
                    <a:lumMod val="50000"/>
                  </a:schemeClr>
                </a:solidFill>
              </a:rPr>
              <a:t>: </a:t>
            </a:r>
            <a:endParaRPr lang="de-DE" sz="1400" i="1"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Audio: </a:t>
            </a:r>
            <a:endParaRPr lang="de-DE" sz="1400" i="1" spc="-20"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Kamera:</a:t>
            </a:r>
            <a:r>
              <a:rPr lang="de-DE" sz="1400" i="1" spc="-20" noProof="0">
                <a:solidFill>
                  <a:schemeClr val="bg2">
                    <a:lumMod val="50000"/>
                  </a:schemeClr>
                </a:solidFill>
                <a:latin typeface="+mj-lt"/>
              </a:rPr>
              <a:t> </a:t>
            </a:r>
          </a:p>
          <a:p>
            <a:pPr rtl="0">
              <a:lnSpc>
                <a:spcPct val="90000"/>
              </a:lnSpc>
              <a:spcBef>
                <a:spcPts val="300"/>
              </a:spcBef>
            </a:pPr>
            <a:r>
              <a:rPr lang="de-DE" sz="1400" b="1" noProof="0">
                <a:solidFill>
                  <a:schemeClr val="accent1">
                    <a:lumMod val="50000"/>
                  </a:schemeClr>
                </a:solidFill>
              </a:rPr>
              <a:t>Medieninformationen: </a:t>
            </a:r>
            <a:endParaRPr lang="de-DE" sz="1400" i="1" spc="-20" noProof="0">
              <a:solidFill>
                <a:schemeClr val="bg2">
                  <a:lumMod val="50000"/>
                </a:schemeClr>
              </a:solidFill>
              <a:latin typeface="+mj-lt"/>
            </a:endParaRPr>
          </a:p>
        </p:txBody>
      </p:sp>
      <p:sp>
        <p:nvSpPr>
          <p:cNvPr id="97" name="Beschreibung 2">
            <a:extLst>
              <a:ext uri="{FF2B5EF4-FFF2-40B4-BE49-F238E27FC236}">
                <a16:creationId xmlns:a16="http://schemas.microsoft.com/office/drawing/2014/main" id="{E72888FB-E6FA-4780-AB9F-37ACD3BCEE6D}"/>
              </a:ext>
            </a:extLst>
          </p:cNvPr>
          <p:cNvSpPr>
            <a:spLocks noGrp="1"/>
          </p:cNvSpPr>
          <p:nvPr>
            <p:ph type="body" sz="quarter" idx="64" hasCustomPrompt="1"/>
          </p:nvPr>
        </p:nvSpPr>
        <p:spPr>
          <a:xfrm>
            <a:off x="4516893" y="4223995"/>
            <a:ext cx="198000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Einstellung hier.</a:t>
            </a:r>
          </a:p>
        </p:txBody>
      </p:sp>
      <p:cxnSp>
        <p:nvCxnSpPr>
          <p:cNvPr id="88" name="Gerader Verbinder 87">
            <a:extLst>
              <a:ext uri="{FF2B5EF4-FFF2-40B4-BE49-F238E27FC236}">
                <a16:creationId xmlns:a16="http://schemas.microsoft.com/office/drawing/2014/main" id="{7346C37B-F4A3-4606-8AE6-D72FE88F6881}"/>
              </a:ext>
            </a:extLst>
          </p:cNvPr>
          <p:cNvCxnSpPr>
            <a:cxnSpLocks/>
          </p:cNvCxnSpPr>
          <p:nvPr userDrawn="1"/>
        </p:nvCxnSpPr>
        <p:spPr>
          <a:xfrm>
            <a:off x="4591665" y="4409445"/>
            <a:ext cx="1618265"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98" name="Beschreibung 1">
            <a:extLst>
              <a:ext uri="{FF2B5EF4-FFF2-40B4-BE49-F238E27FC236}">
                <a16:creationId xmlns:a16="http://schemas.microsoft.com/office/drawing/2014/main" id="{3F7E9A16-56E0-4837-903D-298604E513C1}"/>
              </a:ext>
            </a:extLst>
          </p:cNvPr>
          <p:cNvSpPr>
            <a:spLocks noGrp="1"/>
          </p:cNvSpPr>
          <p:nvPr>
            <p:ph type="body" sz="quarter" idx="65" hasCustomPrompt="1"/>
          </p:nvPr>
        </p:nvSpPr>
        <p:spPr>
          <a:xfrm>
            <a:off x="3429000" y="4409621"/>
            <a:ext cx="3066445"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Einstellung hier.</a:t>
            </a:r>
          </a:p>
        </p:txBody>
      </p:sp>
      <p:cxnSp>
        <p:nvCxnSpPr>
          <p:cNvPr id="89" name="Gerader Verbinder 88">
            <a:extLst>
              <a:ext uri="{FF2B5EF4-FFF2-40B4-BE49-F238E27FC236}">
                <a16:creationId xmlns:a16="http://schemas.microsoft.com/office/drawing/2014/main" id="{2D236158-C654-40EB-8AAA-F02C4E6E6EB3}"/>
              </a:ext>
            </a:extLst>
          </p:cNvPr>
          <p:cNvCxnSpPr>
            <a:cxnSpLocks/>
          </p:cNvCxnSpPr>
          <p:nvPr userDrawn="1"/>
        </p:nvCxnSpPr>
        <p:spPr>
          <a:xfrm>
            <a:off x="3512526" y="4592061"/>
            <a:ext cx="269740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99" name="Handlungstext">
            <a:extLst>
              <a:ext uri="{FF2B5EF4-FFF2-40B4-BE49-F238E27FC236}">
                <a16:creationId xmlns:a16="http://schemas.microsoft.com/office/drawing/2014/main" id="{B392D536-29A2-4F6F-B94A-B2AD3AC2BFC7}"/>
              </a:ext>
            </a:extLst>
          </p:cNvPr>
          <p:cNvSpPr>
            <a:spLocks noGrp="1"/>
          </p:cNvSpPr>
          <p:nvPr>
            <p:ph type="body" sz="quarter" idx="66" hasCustomPrompt="1"/>
          </p:nvPr>
        </p:nvSpPr>
        <p:spPr>
          <a:xfrm>
            <a:off x="4227519" y="4644015"/>
            <a:ext cx="226800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Handlung hier.</a:t>
            </a:r>
          </a:p>
        </p:txBody>
      </p:sp>
      <p:cxnSp>
        <p:nvCxnSpPr>
          <p:cNvPr id="90" name="Gerader Verbinder 89">
            <a:extLst>
              <a:ext uri="{FF2B5EF4-FFF2-40B4-BE49-F238E27FC236}">
                <a16:creationId xmlns:a16="http://schemas.microsoft.com/office/drawing/2014/main" id="{1E6CEB9C-78C8-4D38-B1F1-8B8E23F11B32}"/>
              </a:ext>
            </a:extLst>
          </p:cNvPr>
          <p:cNvCxnSpPr>
            <a:cxnSpLocks/>
          </p:cNvCxnSpPr>
          <p:nvPr userDrawn="1"/>
        </p:nvCxnSpPr>
        <p:spPr>
          <a:xfrm>
            <a:off x="4276502" y="4821651"/>
            <a:ext cx="1933428"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00" name="Audio">
            <a:extLst>
              <a:ext uri="{FF2B5EF4-FFF2-40B4-BE49-F238E27FC236}">
                <a16:creationId xmlns:a16="http://schemas.microsoft.com/office/drawing/2014/main" id="{F7B809C0-82F7-4066-BD47-EA9D24745908}"/>
              </a:ext>
            </a:extLst>
          </p:cNvPr>
          <p:cNvSpPr>
            <a:spLocks noGrp="1"/>
          </p:cNvSpPr>
          <p:nvPr>
            <p:ph type="body" sz="quarter" idx="67" hasCustomPrompt="1"/>
          </p:nvPr>
        </p:nvSpPr>
        <p:spPr>
          <a:xfrm>
            <a:off x="3981715" y="4872313"/>
            <a:ext cx="251373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Audiodatei hier.</a:t>
            </a:r>
          </a:p>
        </p:txBody>
      </p:sp>
      <p:cxnSp>
        <p:nvCxnSpPr>
          <p:cNvPr id="91" name="Gerader Verbinder 90">
            <a:extLst>
              <a:ext uri="{FF2B5EF4-FFF2-40B4-BE49-F238E27FC236}">
                <a16:creationId xmlns:a16="http://schemas.microsoft.com/office/drawing/2014/main" id="{BE611715-A5AB-4A56-B7F9-F49D7402BB32}"/>
              </a:ext>
            </a:extLst>
          </p:cNvPr>
          <p:cNvCxnSpPr>
            <a:cxnSpLocks/>
          </p:cNvCxnSpPr>
          <p:nvPr userDrawn="1"/>
        </p:nvCxnSpPr>
        <p:spPr>
          <a:xfrm>
            <a:off x="4054586" y="5060105"/>
            <a:ext cx="215534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01" name="Kamera">
            <a:extLst>
              <a:ext uri="{FF2B5EF4-FFF2-40B4-BE49-F238E27FC236}">
                <a16:creationId xmlns:a16="http://schemas.microsoft.com/office/drawing/2014/main" id="{33A23E4E-5445-4422-BFA5-906CB2DE923E}"/>
              </a:ext>
            </a:extLst>
          </p:cNvPr>
          <p:cNvSpPr>
            <a:spLocks noGrp="1"/>
          </p:cNvSpPr>
          <p:nvPr>
            <p:ph type="body" sz="quarter" idx="68" hasCustomPrompt="1"/>
          </p:nvPr>
        </p:nvSpPr>
        <p:spPr>
          <a:xfrm>
            <a:off x="4065535" y="5106707"/>
            <a:ext cx="242991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Kamera hier.</a:t>
            </a:r>
          </a:p>
        </p:txBody>
      </p:sp>
      <p:cxnSp>
        <p:nvCxnSpPr>
          <p:cNvPr id="92" name="Gerader Verbinder 91">
            <a:extLst>
              <a:ext uri="{FF2B5EF4-FFF2-40B4-BE49-F238E27FC236}">
                <a16:creationId xmlns:a16="http://schemas.microsoft.com/office/drawing/2014/main" id="{39F70761-C72F-41E1-954A-74E1F7F4DF14}"/>
              </a:ext>
            </a:extLst>
          </p:cNvPr>
          <p:cNvCxnSpPr>
            <a:cxnSpLocks/>
          </p:cNvCxnSpPr>
          <p:nvPr userDrawn="1"/>
        </p:nvCxnSpPr>
        <p:spPr>
          <a:xfrm>
            <a:off x="4177707" y="5293450"/>
            <a:ext cx="2032223"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02" name="Medieninformationen">
            <a:extLst>
              <a:ext uri="{FF2B5EF4-FFF2-40B4-BE49-F238E27FC236}">
                <a16:creationId xmlns:a16="http://schemas.microsoft.com/office/drawing/2014/main" id="{2A285995-B7B8-4770-A285-5FF77DF3672A}"/>
              </a:ext>
            </a:extLst>
          </p:cNvPr>
          <p:cNvSpPr>
            <a:spLocks noGrp="1"/>
          </p:cNvSpPr>
          <p:nvPr>
            <p:ph type="body" sz="quarter" idx="69" hasCustomPrompt="1"/>
          </p:nvPr>
        </p:nvSpPr>
        <p:spPr>
          <a:xfrm>
            <a:off x="5133377" y="5335005"/>
            <a:ext cx="136080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Me…</a:t>
            </a:r>
          </a:p>
        </p:txBody>
      </p:sp>
      <p:cxnSp>
        <p:nvCxnSpPr>
          <p:cNvPr id="93" name="Gerader Verbinder 92">
            <a:extLst>
              <a:ext uri="{FF2B5EF4-FFF2-40B4-BE49-F238E27FC236}">
                <a16:creationId xmlns:a16="http://schemas.microsoft.com/office/drawing/2014/main" id="{AA22AE59-5E3B-4CAB-929D-B6A134C5D6E4}"/>
              </a:ext>
            </a:extLst>
          </p:cNvPr>
          <p:cNvCxnSpPr>
            <a:cxnSpLocks/>
          </p:cNvCxnSpPr>
          <p:nvPr userDrawn="1"/>
        </p:nvCxnSpPr>
        <p:spPr>
          <a:xfrm>
            <a:off x="5242004" y="5517943"/>
            <a:ext cx="968400"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03" name="Media Info2">
            <a:extLst>
              <a:ext uri="{FF2B5EF4-FFF2-40B4-BE49-F238E27FC236}">
                <a16:creationId xmlns:a16="http://schemas.microsoft.com/office/drawing/2014/main" id="{83AA5CB2-FDAA-4BD7-9CD3-0A38D599385B}"/>
              </a:ext>
            </a:extLst>
          </p:cNvPr>
          <p:cNvSpPr>
            <a:spLocks noGrp="1"/>
          </p:cNvSpPr>
          <p:nvPr>
            <p:ph type="body" sz="quarter" idx="70" hasCustomPrompt="1"/>
          </p:nvPr>
        </p:nvSpPr>
        <p:spPr>
          <a:xfrm>
            <a:off x="3429000" y="5528950"/>
            <a:ext cx="3066445" cy="373205"/>
          </a:xfrm>
        </p:spPr>
        <p:txBody>
          <a:bodyPr wrap="square" lIns="0" tIns="0" rIns="0" bIns="0" rtlCol="0" anchor="t"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Media-Informationen hier.</a:t>
            </a:r>
          </a:p>
        </p:txBody>
      </p:sp>
      <p:cxnSp>
        <p:nvCxnSpPr>
          <p:cNvPr id="94" name="Gerader Verbinder 93">
            <a:extLst>
              <a:ext uri="{FF2B5EF4-FFF2-40B4-BE49-F238E27FC236}">
                <a16:creationId xmlns:a16="http://schemas.microsoft.com/office/drawing/2014/main" id="{A0A236FB-12A2-45E7-BF69-03AB6F6FE7A0}"/>
              </a:ext>
            </a:extLst>
          </p:cNvPr>
          <p:cNvCxnSpPr>
            <a:cxnSpLocks/>
          </p:cNvCxnSpPr>
          <p:nvPr userDrawn="1"/>
        </p:nvCxnSpPr>
        <p:spPr>
          <a:xfrm>
            <a:off x="3509593" y="5706930"/>
            <a:ext cx="2700337"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671A4ECD-AFD2-4988-BCF4-35DE66E4ABE9}"/>
              </a:ext>
            </a:extLst>
          </p:cNvPr>
          <p:cNvCxnSpPr>
            <a:cxnSpLocks/>
          </p:cNvCxnSpPr>
          <p:nvPr userDrawn="1"/>
        </p:nvCxnSpPr>
        <p:spPr>
          <a:xfrm>
            <a:off x="3512526" y="5896584"/>
            <a:ext cx="269740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5A22377E-66C7-4FCD-AB25-752F179D9F78}"/>
              </a:ext>
            </a:extLst>
          </p:cNvPr>
          <p:cNvCxnSpPr>
            <a:cxnSpLocks/>
          </p:cNvCxnSpPr>
          <p:nvPr userDrawn="1"/>
        </p:nvCxnSpPr>
        <p:spPr>
          <a:xfrm>
            <a:off x="3509593" y="6131694"/>
            <a:ext cx="269740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hidden="1">
            <a:extLst>
              <a:ext uri="{FF2B5EF4-FFF2-40B4-BE49-F238E27FC236}">
                <a16:creationId xmlns:a16="http://schemas.microsoft.com/office/drawing/2014/main" id="{CA05C0C0-35DA-4A14-8C50-99A8F2D7A54E}"/>
              </a:ext>
            </a:extLst>
          </p:cNvPr>
          <p:cNvCxnSpPr>
            <a:cxnSpLocks/>
          </p:cNvCxnSpPr>
          <p:nvPr userDrawn="1"/>
        </p:nvCxnSpPr>
        <p:spPr>
          <a:xfrm>
            <a:off x="4162571" y="4726256"/>
            <a:ext cx="214615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hidden="1">
            <a:extLst>
              <a:ext uri="{FF2B5EF4-FFF2-40B4-BE49-F238E27FC236}">
                <a16:creationId xmlns:a16="http://schemas.microsoft.com/office/drawing/2014/main" id="{76A1B6DD-7BF8-44B2-A251-1166604B286C}"/>
              </a:ext>
            </a:extLst>
          </p:cNvPr>
          <p:cNvCxnSpPr>
            <a:cxnSpLocks/>
          </p:cNvCxnSpPr>
          <p:nvPr userDrawn="1"/>
        </p:nvCxnSpPr>
        <p:spPr>
          <a:xfrm>
            <a:off x="4153381" y="4964710"/>
            <a:ext cx="215534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hidden="1">
            <a:extLst>
              <a:ext uri="{FF2B5EF4-FFF2-40B4-BE49-F238E27FC236}">
                <a16:creationId xmlns:a16="http://schemas.microsoft.com/office/drawing/2014/main" id="{E64D2174-1387-44A3-8EE8-527290CF4FF0}"/>
              </a:ext>
            </a:extLst>
          </p:cNvPr>
          <p:cNvCxnSpPr>
            <a:cxnSpLocks/>
          </p:cNvCxnSpPr>
          <p:nvPr userDrawn="1"/>
        </p:nvCxnSpPr>
        <p:spPr>
          <a:xfrm>
            <a:off x="4276502" y="5198055"/>
            <a:ext cx="2032223"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32" name="Gerader Verbinder 31" hidden="1">
            <a:extLst>
              <a:ext uri="{FF2B5EF4-FFF2-40B4-BE49-F238E27FC236}">
                <a16:creationId xmlns:a16="http://schemas.microsoft.com/office/drawing/2014/main" id="{EFEEEB69-3807-4ED0-B7BF-36CEDC50259F}"/>
              </a:ext>
            </a:extLst>
          </p:cNvPr>
          <p:cNvCxnSpPr>
            <a:cxnSpLocks/>
          </p:cNvCxnSpPr>
          <p:nvPr userDrawn="1"/>
        </p:nvCxnSpPr>
        <p:spPr>
          <a:xfrm>
            <a:off x="4505110" y="5422548"/>
            <a:ext cx="1803615"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85" name="Textplatzhalter 79">
            <a:extLst>
              <a:ext uri="{FF2B5EF4-FFF2-40B4-BE49-F238E27FC236}">
                <a16:creationId xmlns:a16="http://schemas.microsoft.com/office/drawing/2014/main" id="{C0D8F76C-D373-4CF6-B8B0-65D7B6BB8F7F}"/>
              </a:ext>
            </a:extLst>
          </p:cNvPr>
          <p:cNvSpPr>
            <a:spLocks noGrp="1"/>
          </p:cNvSpPr>
          <p:nvPr>
            <p:ph type="body" sz="quarter" idx="62" hasCustomPrompt="1"/>
          </p:nvPr>
        </p:nvSpPr>
        <p:spPr>
          <a:xfrm>
            <a:off x="559106" y="6331905"/>
            <a:ext cx="468000" cy="374650"/>
          </a:xfr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tx1"/>
                </a:solidFill>
              </a:defRPr>
            </a:lvl1pPr>
          </a:lstStyle>
          <a:p>
            <a:pPr marL="0" lvl="0" algn="ctr" defTabSz="914400" rtl="0"/>
            <a:r>
              <a:rPr lang="de-DE" noProof="0"/>
              <a:t>Nr.</a:t>
            </a:r>
          </a:p>
        </p:txBody>
      </p:sp>
      <p:sp>
        <p:nvSpPr>
          <p:cNvPr id="86" name="Textplatzhalter 81">
            <a:extLst>
              <a:ext uri="{FF2B5EF4-FFF2-40B4-BE49-F238E27FC236}">
                <a16:creationId xmlns:a16="http://schemas.microsoft.com/office/drawing/2014/main" id="{DF45051B-D4C2-4AF2-8431-CCA0B29D8B2B}"/>
              </a:ext>
            </a:extLst>
          </p:cNvPr>
          <p:cNvSpPr>
            <a:spLocks noGrp="1"/>
          </p:cNvSpPr>
          <p:nvPr>
            <p:ph type="body" sz="quarter" idx="63" hasCustomPrompt="1"/>
          </p:nvPr>
        </p:nvSpPr>
        <p:spPr>
          <a:xfrm>
            <a:off x="1036938" y="6331905"/>
            <a:ext cx="1633851" cy="37465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b="1" dirty="0">
                <a:solidFill>
                  <a:schemeClr val="bg1">
                    <a:lumMod val="75000"/>
                  </a:schemeClr>
                </a:solidFill>
              </a:defRPr>
            </a:lvl1pPr>
          </a:lstStyle>
          <a:p>
            <a:pPr marL="0" lvl="0" defTabSz="914400" rtl="0"/>
            <a:r>
              <a:rPr lang="de-DE" noProof="0" dirty="0"/>
              <a:t>Einstellung</a:t>
            </a:r>
          </a:p>
        </p:txBody>
      </p:sp>
      <p:sp>
        <p:nvSpPr>
          <p:cNvPr id="53" name="Bildplatzhalter 52">
            <a:extLst>
              <a:ext uri="{FF2B5EF4-FFF2-40B4-BE49-F238E27FC236}">
                <a16:creationId xmlns:a16="http://schemas.microsoft.com/office/drawing/2014/main" id="{E2FE218E-60E0-4054-BD4B-F587C0284E4F}"/>
              </a:ext>
            </a:extLst>
          </p:cNvPr>
          <p:cNvSpPr>
            <a:spLocks noGrp="1"/>
          </p:cNvSpPr>
          <p:nvPr>
            <p:ph type="pic" sz="quarter" idx="14" hasCustomPrompt="1"/>
          </p:nvPr>
        </p:nvSpPr>
        <p:spPr>
          <a:xfrm>
            <a:off x="562387" y="6710768"/>
            <a:ext cx="2708275" cy="1895805"/>
          </a:xfrm>
          <a:solidFill>
            <a:schemeClr val="bg1">
              <a:lumMod val="9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US" sz="3600" b="1">
                <a:solidFill>
                  <a:schemeClr val="bg1">
                    <a:lumMod val="85000"/>
                  </a:schemeClr>
                </a:solidFill>
              </a:defRPr>
            </a:lvl1pPr>
          </a:lstStyle>
          <a:p>
            <a:pPr marL="0" lvl="0" algn="ctr" defTabSz="914400" rtl="0"/>
            <a:r>
              <a:rPr lang="de-DE" noProof="0"/>
              <a:t>Einstellung</a:t>
            </a:r>
          </a:p>
        </p:txBody>
      </p:sp>
      <p:sp>
        <p:nvSpPr>
          <p:cNvPr id="104" name="Textfeld 103">
            <a:extLst>
              <a:ext uri="{FF2B5EF4-FFF2-40B4-BE49-F238E27FC236}">
                <a16:creationId xmlns:a16="http://schemas.microsoft.com/office/drawing/2014/main" id="{D9CFB9EE-F5AA-43DD-8515-5593D8BAAEAE}"/>
              </a:ext>
            </a:extLst>
          </p:cNvPr>
          <p:cNvSpPr txBox="1"/>
          <p:nvPr userDrawn="1"/>
        </p:nvSpPr>
        <p:spPr>
          <a:xfrm>
            <a:off x="3429000" y="6703826"/>
            <a:ext cx="2891385" cy="1409617"/>
          </a:xfrm>
          <a:prstGeom prst="rect">
            <a:avLst/>
          </a:prstGeom>
          <a:noFill/>
        </p:spPr>
        <p:txBody>
          <a:bodyPr wrap="square" lIns="0" rtlCol="0">
            <a:spAutoFit/>
          </a:bodyPr>
          <a:lstStyle/>
          <a:p>
            <a:pPr rtl="0">
              <a:lnSpc>
                <a:spcPct val="90000"/>
              </a:lnSpc>
              <a:spcBef>
                <a:spcPts val="300"/>
              </a:spcBef>
            </a:pPr>
            <a:r>
              <a:rPr lang="de-DE" sz="1400" b="1" noProof="0">
                <a:solidFill>
                  <a:schemeClr val="accent1">
                    <a:lumMod val="50000"/>
                  </a:schemeClr>
                </a:solidFill>
              </a:rPr>
              <a:t>Beschreibung:</a:t>
            </a:r>
            <a:br>
              <a:rPr lang="de-DE" sz="1400" b="1" noProof="0">
                <a:solidFill>
                  <a:schemeClr val="accent1">
                    <a:lumMod val="50000"/>
                  </a:schemeClr>
                </a:solidFill>
              </a:rPr>
            </a:br>
            <a:endParaRPr lang="de-DE" sz="1400" i="1" noProof="0">
              <a:solidFill>
                <a:schemeClr val="bg2">
                  <a:lumMod val="50000"/>
                </a:schemeClr>
              </a:solidFill>
              <a:latin typeface="+mj-lt"/>
            </a:endParaRPr>
          </a:p>
          <a:p>
            <a:pPr rtl="0">
              <a:lnSpc>
                <a:spcPct val="90000"/>
              </a:lnSpc>
              <a:spcBef>
                <a:spcPts val="300"/>
              </a:spcBef>
            </a:pPr>
            <a:r>
              <a:rPr lang="de-DE" sz="1400" b="1" kern="1200" noProof="0">
                <a:solidFill>
                  <a:schemeClr val="accent1">
                    <a:lumMod val="50000"/>
                  </a:schemeClr>
                </a:solidFill>
                <a:latin typeface="+mn-lt"/>
                <a:ea typeface="+mn-ea"/>
                <a:cs typeface="+mn-cs"/>
              </a:rPr>
              <a:t>Handlung</a:t>
            </a:r>
            <a:r>
              <a:rPr lang="de-DE" sz="1400" b="1" noProof="0">
                <a:solidFill>
                  <a:schemeClr val="accent1">
                    <a:lumMod val="50000"/>
                  </a:schemeClr>
                </a:solidFill>
              </a:rPr>
              <a:t>: </a:t>
            </a:r>
            <a:endParaRPr lang="de-DE" sz="1400" i="1"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Audio: </a:t>
            </a:r>
            <a:endParaRPr lang="de-DE" sz="1400" i="1" spc="-20"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Kamera: </a:t>
            </a:r>
            <a:endParaRPr lang="de-DE" sz="1400" i="1" spc="-20" noProof="0">
              <a:solidFill>
                <a:schemeClr val="bg2">
                  <a:lumMod val="50000"/>
                </a:schemeClr>
              </a:solidFill>
              <a:latin typeface="+mj-lt"/>
            </a:endParaRPr>
          </a:p>
          <a:p>
            <a:pPr rtl="0">
              <a:lnSpc>
                <a:spcPct val="90000"/>
              </a:lnSpc>
              <a:spcBef>
                <a:spcPts val="300"/>
              </a:spcBef>
            </a:pPr>
            <a:r>
              <a:rPr lang="de-DE" sz="1400" b="1" noProof="0">
                <a:solidFill>
                  <a:schemeClr val="accent1">
                    <a:lumMod val="50000"/>
                  </a:schemeClr>
                </a:solidFill>
              </a:rPr>
              <a:t>Medieninformationen: </a:t>
            </a:r>
            <a:endParaRPr lang="de-DE" sz="1400" i="1" spc="-20" noProof="0">
              <a:solidFill>
                <a:schemeClr val="bg2">
                  <a:lumMod val="50000"/>
                </a:schemeClr>
              </a:solidFill>
              <a:latin typeface="+mj-lt"/>
            </a:endParaRPr>
          </a:p>
        </p:txBody>
      </p:sp>
      <p:sp>
        <p:nvSpPr>
          <p:cNvPr id="114" name="Beschreibung 2">
            <a:extLst>
              <a:ext uri="{FF2B5EF4-FFF2-40B4-BE49-F238E27FC236}">
                <a16:creationId xmlns:a16="http://schemas.microsoft.com/office/drawing/2014/main" id="{43F9AC9B-FBE4-422B-919B-E25AC4733C5F}"/>
              </a:ext>
            </a:extLst>
          </p:cNvPr>
          <p:cNvSpPr>
            <a:spLocks noGrp="1"/>
          </p:cNvSpPr>
          <p:nvPr>
            <p:ph type="body" sz="quarter" idx="71" hasCustomPrompt="1"/>
          </p:nvPr>
        </p:nvSpPr>
        <p:spPr>
          <a:xfrm>
            <a:off x="4516893" y="6746119"/>
            <a:ext cx="198000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Einstellung hier.</a:t>
            </a:r>
          </a:p>
        </p:txBody>
      </p:sp>
      <p:cxnSp>
        <p:nvCxnSpPr>
          <p:cNvPr id="105" name="Gerader Verbinder 104">
            <a:extLst>
              <a:ext uri="{FF2B5EF4-FFF2-40B4-BE49-F238E27FC236}">
                <a16:creationId xmlns:a16="http://schemas.microsoft.com/office/drawing/2014/main" id="{B7A87376-31F9-440D-A121-9595ED3EF816}"/>
              </a:ext>
            </a:extLst>
          </p:cNvPr>
          <p:cNvCxnSpPr>
            <a:cxnSpLocks/>
          </p:cNvCxnSpPr>
          <p:nvPr userDrawn="1"/>
        </p:nvCxnSpPr>
        <p:spPr>
          <a:xfrm>
            <a:off x="4591665" y="6931569"/>
            <a:ext cx="1618265"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15" name="Beschreibung 1">
            <a:extLst>
              <a:ext uri="{FF2B5EF4-FFF2-40B4-BE49-F238E27FC236}">
                <a16:creationId xmlns:a16="http://schemas.microsoft.com/office/drawing/2014/main" id="{848DCF7A-B3F6-4855-B2A9-EEAAB0382E90}"/>
              </a:ext>
            </a:extLst>
          </p:cNvPr>
          <p:cNvSpPr>
            <a:spLocks noGrp="1"/>
          </p:cNvSpPr>
          <p:nvPr>
            <p:ph type="body" sz="quarter" idx="72" hasCustomPrompt="1"/>
          </p:nvPr>
        </p:nvSpPr>
        <p:spPr>
          <a:xfrm>
            <a:off x="3429000" y="6931745"/>
            <a:ext cx="3066445"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Einstellung hier.</a:t>
            </a:r>
          </a:p>
        </p:txBody>
      </p:sp>
      <p:cxnSp>
        <p:nvCxnSpPr>
          <p:cNvPr id="106" name="Gerader Verbinder 105">
            <a:extLst>
              <a:ext uri="{FF2B5EF4-FFF2-40B4-BE49-F238E27FC236}">
                <a16:creationId xmlns:a16="http://schemas.microsoft.com/office/drawing/2014/main" id="{C0E07946-9BEC-4A44-B30B-A7F05051C759}"/>
              </a:ext>
            </a:extLst>
          </p:cNvPr>
          <p:cNvCxnSpPr>
            <a:cxnSpLocks/>
          </p:cNvCxnSpPr>
          <p:nvPr userDrawn="1"/>
        </p:nvCxnSpPr>
        <p:spPr>
          <a:xfrm>
            <a:off x="3512526" y="7114185"/>
            <a:ext cx="269740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16" name="Handlungstext">
            <a:extLst>
              <a:ext uri="{FF2B5EF4-FFF2-40B4-BE49-F238E27FC236}">
                <a16:creationId xmlns:a16="http://schemas.microsoft.com/office/drawing/2014/main" id="{83276C6C-A100-49DA-AAB7-30895CFD6482}"/>
              </a:ext>
            </a:extLst>
          </p:cNvPr>
          <p:cNvSpPr>
            <a:spLocks noGrp="1"/>
          </p:cNvSpPr>
          <p:nvPr>
            <p:ph type="body" sz="quarter" idx="73" hasCustomPrompt="1"/>
          </p:nvPr>
        </p:nvSpPr>
        <p:spPr>
          <a:xfrm>
            <a:off x="4227519" y="7166139"/>
            <a:ext cx="226800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Handlung hier.</a:t>
            </a:r>
          </a:p>
        </p:txBody>
      </p:sp>
      <p:cxnSp>
        <p:nvCxnSpPr>
          <p:cNvPr id="107" name="Gerader Verbinder 106">
            <a:extLst>
              <a:ext uri="{FF2B5EF4-FFF2-40B4-BE49-F238E27FC236}">
                <a16:creationId xmlns:a16="http://schemas.microsoft.com/office/drawing/2014/main" id="{47D86732-3D57-493B-9119-2940961937C6}"/>
              </a:ext>
            </a:extLst>
          </p:cNvPr>
          <p:cNvCxnSpPr>
            <a:cxnSpLocks/>
          </p:cNvCxnSpPr>
          <p:nvPr userDrawn="1"/>
        </p:nvCxnSpPr>
        <p:spPr>
          <a:xfrm>
            <a:off x="4276502" y="7343775"/>
            <a:ext cx="1933428"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17" name="Audio">
            <a:extLst>
              <a:ext uri="{FF2B5EF4-FFF2-40B4-BE49-F238E27FC236}">
                <a16:creationId xmlns:a16="http://schemas.microsoft.com/office/drawing/2014/main" id="{18384CFF-C36A-49F9-87F5-0CD469F001F8}"/>
              </a:ext>
            </a:extLst>
          </p:cNvPr>
          <p:cNvSpPr>
            <a:spLocks noGrp="1"/>
          </p:cNvSpPr>
          <p:nvPr>
            <p:ph type="body" sz="quarter" idx="74" hasCustomPrompt="1"/>
          </p:nvPr>
        </p:nvSpPr>
        <p:spPr>
          <a:xfrm>
            <a:off x="3981715" y="7394437"/>
            <a:ext cx="251373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die Audiodatei hier.</a:t>
            </a:r>
          </a:p>
        </p:txBody>
      </p:sp>
      <p:cxnSp>
        <p:nvCxnSpPr>
          <p:cNvPr id="108" name="Gerader Verbinder 107">
            <a:extLst>
              <a:ext uri="{FF2B5EF4-FFF2-40B4-BE49-F238E27FC236}">
                <a16:creationId xmlns:a16="http://schemas.microsoft.com/office/drawing/2014/main" id="{EDEBB8FE-9769-4A6E-8894-C05B699B7B5C}"/>
              </a:ext>
            </a:extLst>
          </p:cNvPr>
          <p:cNvCxnSpPr>
            <a:cxnSpLocks/>
          </p:cNvCxnSpPr>
          <p:nvPr userDrawn="1"/>
        </p:nvCxnSpPr>
        <p:spPr>
          <a:xfrm>
            <a:off x="4054586" y="7582229"/>
            <a:ext cx="215534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18" name="Kamera">
            <a:extLst>
              <a:ext uri="{FF2B5EF4-FFF2-40B4-BE49-F238E27FC236}">
                <a16:creationId xmlns:a16="http://schemas.microsoft.com/office/drawing/2014/main" id="{28824C31-E4CB-414D-962A-B0233373C0C0}"/>
              </a:ext>
            </a:extLst>
          </p:cNvPr>
          <p:cNvSpPr>
            <a:spLocks noGrp="1"/>
          </p:cNvSpPr>
          <p:nvPr>
            <p:ph type="body" sz="quarter" idx="75" hasCustomPrompt="1"/>
          </p:nvPr>
        </p:nvSpPr>
        <p:spPr>
          <a:xfrm>
            <a:off x="4065535" y="7628831"/>
            <a:ext cx="242991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Kamera hier.</a:t>
            </a:r>
          </a:p>
        </p:txBody>
      </p:sp>
      <p:cxnSp>
        <p:nvCxnSpPr>
          <p:cNvPr id="109" name="Gerader Verbinder 108">
            <a:extLst>
              <a:ext uri="{FF2B5EF4-FFF2-40B4-BE49-F238E27FC236}">
                <a16:creationId xmlns:a16="http://schemas.microsoft.com/office/drawing/2014/main" id="{9A9CB7AB-90DD-48C4-8F11-6696BD3CAE40}"/>
              </a:ext>
            </a:extLst>
          </p:cNvPr>
          <p:cNvCxnSpPr>
            <a:cxnSpLocks/>
          </p:cNvCxnSpPr>
          <p:nvPr userDrawn="1"/>
        </p:nvCxnSpPr>
        <p:spPr>
          <a:xfrm>
            <a:off x="4177707" y="7815574"/>
            <a:ext cx="2032223"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19" name="Medieninformationen">
            <a:extLst>
              <a:ext uri="{FF2B5EF4-FFF2-40B4-BE49-F238E27FC236}">
                <a16:creationId xmlns:a16="http://schemas.microsoft.com/office/drawing/2014/main" id="{E6D63788-E244-4E46-82AF-C4D8EEF47F23}"/>
              </a:ext>
            </a:extLst>
          </p:cNvPr>
          <p:cNvSpPr>
            <a:spLocks noGrp="1"/>
          </p:cNvSpPr>
          <p:nvPr>
            <p:ph type="body" sz="quarter" idx="76" hasCustomPrompt="1"/>
          </p:nvPr>
        </p:nvSpPr>
        <p:spPr>
          <a:xfrm>
            <a:off x="5133377" y="7857129"/>
            <a:ext cx="1360800" cy="182880"/>
          </a:xfrm>
        </p:spPr>
        <p:txBody>
          <a:bodyPr wrap="square" lIns="0" tIns="0" rIns="0" bIns="0" rtlCol="0" anchor="ctr"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Me…</a:t>
            </a:r>
          </a:p>
        </p:txBody>
      </p:sp>
      <p:cxnSp>
        <p:nvCxnSpPr>
          <p:cNvPr id="110" name="Gerader Verbinder 109">
            <a:extLst>
              <a:ext uri="{FF2B5EF4-FFF2-40B4-BE49-F238E27FC236}">
                <a16:creationId xmlns:a16="http://schemas.microsoft.com/office/drawing/2014/main" id="{103BF802-2805-4E3A-A330-0717A381D90B}"/>
              </a:ext>
            </a:extLst>
          </p:cNvPr>
          <p:cNvCxnSpPr>
            <a:cxnSpLocks/>
          </p:cNvCxnSpPr>
          <p:nvPr userDrawn="1"/>
        </p:nvCxnSpPr>
        <p:spPr>
          <a:xfrm>
            <a:off x="5242004" y="8040067"/>
            <a:ext cx="967926"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120" name="Media Info2">
            <a:extLst>
              <a:ext uri="{FF2B5EF4-FFF2-40B4-BE49-F238E27FC236}">
                <a16:creationId xmlns:a16="http://schemas.microsoft.com/office/drawing/2014/main" id="{0D70904F-960C-447F-A871-2BC69EE4DB26}"/>
              </a:ext>
            </a:extLst>
          </p:cNvPr>
          <p:cNvSpPr>
            <a:spLocks noGrp="1"/>
          </p:cNvSpPr>
          <p:nvPr>
            <p:ph type="body" sz="quarter" idx="77" hasCustomPrompt="1"/>
          </p:nvPr>
        </p:nvSpPr>
        <p:spPr>
          <a:xfrm>
            <a:off x="3429000" y="8051074"/>
            <a:ext cx="3066445" cy="373205"/>
          </a:xfrm>
        </p:spPr>
        <p:txBody>
          <a:bodyPr wrap="square" lIns="0" tIns="0" rIns="0" bIns="0" rtlCol="0" anchor="t" anchorCtr="0">
            <a:noAutofit/>
          </a:bodyPr>
          <a:lstStyle>
            <a:lvl1pPr marL="0" indent="0" algn="l">
              <a:lnSpc>
                <a:spcPct val="100000"/>
              </a:lnSpc>
              <a:spcBef>
                <a:spcPts val="800"/>
              </a:spcBef>
              <a:buNone/>
              <a:defRPr lang="en-US" sz="1000" i="1" kern="1200" dirty="0">
                <a:solidFill>
                  <a:schemeClr val="bg2">
                    <a:lumMod val="50000"/>
                  </a:schemeClr>
                </a:solidFill>
                <a:latin typeface="+mj-lt"/>
                <a:ea typeface="+mn-ea"/>
                <a:cs typeface="+mn-cs"/>
              </a:defRPr>
            </a:lvl1pPr>
            <a:lvl2pPr marL="192881" indent="0">
              <a:buNone/>
              <a:defRPr sz="1200" i="1"/>
            </a:lvl2pPr>
            <a:lvl3pPr marL="385763" indent="0">
              <a:buNone/>
              <a:defRPr sz="1200" i="1"/>
            </a:lvl3pPr>
            <a:lvl4pPr marL="578644" indent="0">
              <a:buNone/>
              <a:defRPr sz="1200" i="1"/>
            </a:lvl4pPr>
            <a:lvl5pPr marL="771525" indent="0">
              <a:buNone/>
              <a:defRPr sz="1200" i="1"/>
            </a:lvl5pPr>
          </a:lstStyle>
          <a:p>
            <a:pPr lvl="0" rtl="0"/>
            <a:r>
              <a:rPr lang="de-DE" noProof="0"/>
              <a:t>Beschreiben Sie Ihre Medieninformationen hier.</a:t>
            </a:r>
          </a:p>
        </p:txBody>
      </p:sp>
      <p:cxnSp>
        <p:nvCxnSpPr>
          <p:cNvPr id="111" name="Gerader Verbinder 110">
            <a:extLst>
              <a:ext uri="{FF2B5EF4-FFF2-40B4-BE49-F238E27FC236}">
                <a16:creationId xmlns:a16="http://schemas.microsoft.com/office/drawing/2014/main" id="{7B417285-EF9A-4EC8-925C-2DB0236E6277}"/>
              </a:ext>
            </a:extLst>
          </p:cNvPr>
          <p:cNvCxnSpPr>
            <a:cxnSpLocks/>
          </p:cNvCxnSpPr>
          <p:nvPr userDrawn="1"/>
        </p:nvCxnSpPr>
        <p:spPr>
          <a:xfrm>
            <a:off x="3509593" y="8229054"/>
            <a:ext cx="2700337"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8FEBF555-E738-41A5-84F4-F2CF515A4735}"/>
              </a:ext>
            </a:extLst>
          </p:cNvPr>
          <p:cNvCxnSpPr>
            <a:cxnSpLocks/>
          </p:cNvCxnSpPr>
          <p:nvPr userDrawn="1"/>
        </p:nvCxnSpPr>
        <p:spPr>
          <a:xfrm>
            <a:off x="3512526" y="8418708"/>
            <a:ext cx="269740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7B801C86-0916-4519-BEFE-A4E8FDBBA8F1}"/>
              </a:ext>
            </a:extLst>
          </p:cNvPr>
          <p:cNvCxnSpPr>
            <a:cxnSpLocks/>
          </p:cNvCxnSpPr>
          <p:nvPr userDrawn="1"/>
        </p:nvCxnSpPr>
        <p:spPr>
          <a:xfrm>
            <a:off x="3509593" y="8653818"/>
            <a:ext cx="2697404" cy="0"/>
          </a:xfrm>
          <a:prstGeom prst="line">
            <a:avLst/>
          </a:prstGeom>
          <a:ln w="6350">
            <a:solidFill>
              <a:schemeClr val="bg1">
                <a:lumMod val="85000"/>
                <a:alpha val="75000"/>
              </a:schemeClr>
            </a:solidFill>
          </a:ln>
        </p:spPr>
        <p:style>
          <a:lnRef idx="1">
            <a:schemeClr val="accent1"/>
          </a:lnRef>
          <a:fillRef idx="0">
            <a:schemeClr val="accent1"/>
          </a:fillRef>
          <a:effectRef idx="0">
            <a:schemeClr val="accent1"/>
          </a:effectRef>
          <a:fontRef idx="minor">
            <a:schemeClr val="tx1"/>
          </a:fontRef>
        </p:style>
      </p:cxnSp>
      <p:sp>
        <p:nvSpPr>
          <p:cNvPr id="5" name="Foliennummernplatzhalter 4">
            <a:extLst>
              <a:ext uri="{FF2B5EF4-FFF2-40B4-BE49-F238E27FC236}">
                <a16:creationId xmlns:a16="http://schemas.microsoft.com/office/drawing/2014/main" id="{F8B2FE19-5D95-42F2-A952-8C10FD9CA74D}"/>
              </a:ext>
            </a:extLst>
          </p:cNvPr>
          <p:cNvSpPr>
            <a:spLocks noGrp="1"/>
          </p:cNvSpPr>
          <p:nvPr>
            <p:ph type="sldNum" sz="quarter" idx="12"/>
          </p:nvPr>
        </p:nvSpPr>
        <p:spPr>
          <a:xfrm>
            <a:off x="6020473" y="8696970"/>
            <a:ext cx="447158" cy="307576"/>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i="1" smtClean="0">
                <a:solidFill>
                  <a:srgbClr val="14345D"/>
                </a:solidFill>
              </a:defRPr>
            </a:lvl1pPr>
          </a:lstStyle>
          <a:p>
            <a:pPr algn="ctr" rtl="0"/>
            <a:fld id="{BCD5153B-A88B-49C0-9DC6-81302951326B}" type="slidenum">
              <a:rPr lang="de-DE" noProof="0" smtClean="0"/>
              <a:pPr algn="ctr"/>
              <a:t>‹Nr.›</a:t>
            </a:fld>
            <a:endParaRPr lang="de-DE" noProof="0"/>
          </a:p>
        </p:txBody>
      </p:sp>
    </p:spTree>
    <p:extLst>
      <p:ext uri="{BB962C8B-B14F-4D97-AF65-F5344CB8AC3E}">
        <p14:creationId xmlns:p14="http://schemas.microsoft.com/office/powerpoint/2010/main" val="34391744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47706BE-BACE-4E66-BE5F-1A426D618BA6}"/>
              </a:ext>
            </a:extLst>
          </p:cNvPr>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78DB1796-A545-42AB-AF18-8F0BB54D38AA}"/>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a:extLst>
              <a:ext uri="{FF2B5EF4-FFF2-40B4-BE49-F238E27FC236}">
                <a16:creationId xmlns:a16="http://schemas.microsoft.com/office/drawing/2014/main" id="{D7F297EE-51DA-4824-899F-488F347C53AA}"/>
              </a:ext>
            </a:extLst>
          </p:cNvPr>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rtl="0"/>
            <a:fld id="{5E9A486B-7748-4FE4-BD2F-A3E01ABA2914}" type="datetime1">
              <a:rPr lang="de-DE" noProof="0" smtClean="0"/>
              <a:t>12.07.23</a:t>
            </a:fld>
            <a:endParaRPr lang="de-DE" noProof="0" dirty="0"/>
          </a:p>
        </p:txBody>
      </p:sp>
      <p:sp>
        <p:nvSpPr>
          <p:cNvPr id="5" name="Fußzeilenplatzhalter 4">
            <a:extLst>
              <a:ext uri="{FF2B5EF4-FFF2-40B4-BE49-F238E27FC236}">
                <a16:creationId xmlns:a16="http://schemas.microsoft.com/office/drawing/2014/main" id="{85F94C3C-0E77-4AC8-A5BB-B79F455F4840}"/>
              </a:ext>
            </a:extLst>
          </p:cNvPr>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rtl="0"/>
            <a:endParaRPr lang="de-DE" noProof="0"/>
          </a:p>
        </p:txBody>
      </p:sp>
      <p:sp>
        <p:nvSpPr>
          <p:cNvPr id="6" name="Foliennummernplatzhalter 5">
            <a:extLst>
              <a:ext uri="{FF2B5EF4-FFF2-40B4-BE49-F238E27FC236}">
                <a16:creationId xmlns:a16="http://schemas.microsoft.com/office/drawing/2014/main" id="{E76B0ACA-9EEB-47D3-A53C-9872374F202F}"/>
              </a:ext>
            </a:extLst>
          </p:cNvPr>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rtl="0"/>
            <a:fld id="{BCD5153B-A88B-49C0-9DC6-81302951326B}" type="slidenum">
              <a:rPr lang="de-DE" noProof="0" smtClean="0"/>
              <a:t>‹Nr.›</a:t>
            </a:fld>
            <a:endParaRPr lang="de-DE" noProof="0"/>
          </a:p>
        </p:txBody>
      </p:sp>
    </p:spTree>
    <p:extLst>
      <p:ext uri="{BB962C8B-B14F-4D97-AF65-F5344CB8AC3E}">
        <p14:creationId xmlns:p14="http://schemas.microsoft.com/office/powerpoint/2010/main" val="191172798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sldNum="0"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el 65">
            <a:extLst>
              <a:ext uri="{FF2B5EF4-FFF2-40B4-BE49-F238E27FC236}">
                <a16:creationId xmlns:a16="http://schemas.microsoft.com/office/drawing/2014/main" id="{086F3B51-9A57-41A2-8E1D-CD0EB84CA5EB}"/>
              </a:ext>
            </a:extLst>
          </p:cNvPr>
          <p:cNvSpPr>
            <a:spLocks noGrp="1"/>
          </p:cNvSpPr>
          <p:nvPr>
            <p:ph type="title"/>
          </p:nvPr>
        </p:nvSpPr>
        <p:spPr/>
        <p:txBody>
          <a:bodyPr rtlCol="0">
            <a:normAutofit fontScale="90000"/>
          </a:bodyPr>
          <a:lstStyle/>
          <a:p>
            <a:pPr rtl="0"/>
            <a:r>
              <a:rPr lang="de-DE" dirty="0"/>
              <a:t>Begrüßungsvideo</a:t>
            </a:r>
          </a:p>
        </p:txBody>
      </p:sp>
      <p:sp>
        <p:nvSpPr>
          <p:cNvPr id="67" name="Textplatzhalter 66">
            <a:extLst>
              <a:ext uri="{FF2B5EF4-FFF2-40B4-BE49-F238E27FC236}">
                <a16:creationId xmlns:a16="http://schemas.microsoft.com/office/drawing/2014/main" id="{5FF4CF07-22D3-440B-A874-370C3205161F}"/>
              </a:ext>
            </a:extLst>
          </p:cNvPr>
          <p:cNvSpPr>
            <a:spLocks noGrp="1"/>
          </p:cNvSpPr>
          <p:nvPr>
            <p:ph type="body" sz="quarter" idx="13"/>
          </p:nvPr>
        </p:nvSpPr>
        <p:spPr/>
        <p:txBody>
          <a:bodyPr rtlCol="0">
            <a:normAutofit fontScale="77500" lnSpcReduction="20000"/>
          </a:bodyPr>
          <a:lstStyle/>
          <a:p>
            <a:pPr rtl="0"/>
            <a:endParaRPr lang="de-DE" dirty="0"/>
          </a:p>
        </p:txBody>
      </p:sp>
      <p:sp>
        <p:nvSpPr>
          <p:cNvPr id="78" name="Textplatzhalter 77">
            <a:extLst>
              <a:ext uri="{FF2B5EF4-FFF2-40B4-BE49-F238E27FC236}">
                <a16:creationId xmlns:a16="http://schemas.microsoft.com/office/drawing/2014/main" id="{9850C4DE-9714-4A7B-A418-7C011E5E0303}"/>
              </a:ext>
            </a:extLst>
          </p:cNvPr>
          <p:cNvSpPr>
            <a:spLocks noGrp="1"/>
          </p:cNvSpPr>
          <p:nvPr>
            <p:ph type="body" sz="quarter" idx="58"/>
          </p:nvPr>
        </p:nvSpPr>
        <p:spPr/>
        <p:txBody>
          <a:bodyPr rtlCol="0"/>
          <a:lstStyle/>
          <a:p>
            <a:pPr rtl="0"/>
            <a:endParaRPr lang="de-DE"/>
          </a:p>
        </p:txBody>
      </p:sp>
      <p:sp>
        <p:nvSpPr>
          <p:cNvPr id="79" name="Textplatzhalter 78">
            <a:extLst>
              <a:ext uri="{FF2B5EF4-FFF2-40B4-BE49-F238E27FC236}">
                <a16:creationId xmlns:a16="http://schemas.microsoft.com/office/drawing/2014/main" id="{BFAB8746-C2BB-4397-A8F5-241B326E07F8}"/>
              </a:ext>
            </a:extLst>
          </p:cNvPr>
          <p:cNvSpPr>
            <a:spLocks noGrp="1"/>
          </p:cNvSpPr>
          <p:nvPr>
            <p:ph type="body" sz="quarter" idx="59"/>
          </p:nvPr>
        </p:nvSpPr>
        <p:spPr>
          <a:xfrm>
            <a:off x="1029974" y="1281113"/>
            <a:ext cx="1633851" cy="374650"/>
          </a:xfrm>
        </p:spPr>
        <p:txBody>
          <a:bodyPr rtlCol="0"/>
          <a:lstStyle/>
          <a:p>
            <a:pPr rtl="0"/>
            <a:r>
              <a:rPr lang="de-DE" dirty="0"/>
              <a:t>1</a:t>
            </a:r>
          </a:p>
        </p:txBody>
      </p:sp>
      <p:sp>
        <p:nvSpPr>
          <p:cNvPr id="71" name="Textplatzhalter 70">
            <a:extLst>
              <a:ext uri="{FF2B5EF4-FFF2-40B4-BE49-F238E27FC236}">
                <a16:creationId xmlns:a16="http://schemas.microsoft.com/office/drawing/2014/main" id="{8CC50B48-BB4F-4CB3-8579-A5443C568DA8}"/>
              </a:ext>
            </a:extLst>
          </p:cNvPr>
          <p:cNvSpPr>
            <a:spLocks noGrp="1"/>
          </p:cNvSpPr>
          <p:nvPr>
            <p:ph type="body" sz="quarter" idx="37"/>
          </p:nvPr>
        </p:nvSpPr>
        <p:spPr/>
        <p:txBody>
          <a:bodyPr rtlCol="0"/>
          <a:lstStyle/>
          <a:p>
            <a:pPr rtl="0"/>
            <a:endParaRPr lang="de-DE"/>
          </a:p>
        </p:txBody>
      </p:sp>
      <p:sp>
        <p:nvSpPr>
          <p:cNvPr id="72" name="Textplatzhalter 71">
            <a:extLst>
              <a:ext uri="{FF2B5EF4-FFF2-40B4-BE49-F238E27FC236}">
                <a16:creationId xmlns:a16="http://schemas.microsoft.com/office/drawing/2014/main" id="{21E65205-9DCB-4AFB-B74A-0302821BE5C3}"/>
              </a:ext>
            </a:extLst>
          </p:cNvPr>
          <p:cNvSpPr>
            <a:spLocks noGrp="1"/>
          </p:cNvSpPr>
          <p:nvPr>
            <p:ph type="body" sz="quarter" idx="38"/>
          </p:nvPr>
        </p:nvSpPr>
        <p:spPr/>
        <p:txBody>
          <a:bodyPr rtlCol="0"/>
          <a:lstStyle/>
          <a:p>
            <a:pPr rtl="0"/>
            <a:endParaRPr lang="de-DE"/>
          </a:p>
        </p:txBody>
      </p:sp>
      <p:sp>
        <p:nvSpPr>
          <p:cNvPr id="73" name="Textplatzhalter 72">
            <a:extLst>
              <a:ext uri="{FF2B5EF4-FFF2-40B4-BE49-F238E27FC236}">
                <a16:creationId xmlns:a16="http://schemas.microsoft.com/office/drawing/2014/main" id="{4DD951B7-36B8-45A5-84AF-28B9F3775BD5}"/>
              </a:ext>
            </a:extLst>
          </p:cNvPr>
          <p:cNvSpPr>
            <a:spLocks noGrp="1"/>
          </p:cNvSpPr>
          <p:nvPr>
            <p:ph type="body" sz="quarter" idx="39"/>
          </p:nvPr>
        </p:nvSpPr>
        <p:spPr/>
        <p:txBody>
          <a:bodyPr rtlCol="0"/>
          <a:lstStyle/>
          <a:p>
            <a:pPr rtl="0"/>
            <a:endParaRPr lang="de-DE"/>
          </a:p>
        </p:txBody>
      </p:sp>
      <p:sp>
        <p:nvSpPr>
          <p:cNvPr id="74" name="Textplatzhalter 73">
            <a:extLst>
              <a:ext uri="{FF2B5EF4-FFF2-40B4-BE49-F238E27FC236}">
                <a16:creationId xmlns:a16="http://schemas.microsoft.com/office/drawing/2014/main" id="{208E5512-AB79-4643-AA5F-CC25C939F256}"/>
              </a:ext>
            </a:extLst>
          </p:cNvPr>
          <p:cNvSpPr>
            <a:spLocks noGrp="1"/>
          </p:cNvSpPr>
          <p:nvPr>
            <p:ph type="body" sz="quarter" idx="40"/>
          </p:nvPr>
        </p:nvSpPr>
        <p:spPr/>
        <p:txBody>
          <a:bodyPr rtlCol="0"/>
          <a:lstStyle/>
          <a:p>
            <a:pPr rtl="0"/>
            <a:endParaRPr lang="de-DE"/>
          </a:p>
        </p:txBody>
      </p:sp>
      <p:sp>
        <p:nvSpPr>
          <p:cNvPr id="75" name="Textplatzhalter 74">
            <a:extLst>
              <a:ext uri="{FF2B5EF4-FFF2-40B4-BE49-F238E27FC236}">
                <a16:creationId xmlns:a16="http://schemas.microsoft.com/office/drawing/2014/main" id="{14BF0FAA-CF56-4DC8-A915-1A349C15954E}"/>
              </a:ext>
            </a:extLst>
          </p:cNvPr>
          <p:cNvSpPr>
            <a:spLocks noGrp="1"/>
          </p:cNvSpPr>
          <p:nvPr>
            <p:ph type="body" sz="quarter" idx="41"/>
          </p:nvPr>
        </p:nvSpPr>
        <p:spPr/>
        <p:txBody>
          <a:bodyPr rtlCol="0"/>
          <a:lstStyle/>
          <a:p>
            <a:pPr rtl="0"/>
            <a:endParaRPr lang="de-DE"/>
          </a:p>
        </p:txBody>
      </p:sp>
      <p:sp>
        <p:nvSpPr>
          <p:cNvPr id="76" name="Textplatzhalter 75">
            <a:extLst>
              <a:ext uri="{FF2B5EF4-FFF2-40B4-BE49-F238E27FC236}">
                <a16:creationId xmlns:a16="http://schemas.microsoft.com/office/drawing/2014/main" id="{17C67B7A-1A00-4F46-B378-E93111AFA83F}"/>
              </a:ext>
            </a:extLst>
          </p:cNvPr>
          <p:cNvSpPr>
            <a:spLocks noGrp="1"/>
          </p:cNvSpPr>
          <p:nvPr>
            <p:ph type="body" sz="quarter" idx="42"/>
          </p:nvPr>
        </p:nvSpPr>
        <p:spPr/>
        <p:txBody>
          <a:bodyPr rtlCol="0"/>
          <a:lstStyle/>
          <a:p>
            <a:pPr rtl="0"/>
            <a:endParaRPr lang="de-DE"/>
          </a:p>
        </p:txBody>
      </p:sp>
      <p:sp>
        <p:nvSpPr>
          <p:cNvPr id="77" name="Textplatzhalter 76">
            <a:extLst>
              <a:ext uri="{FF2B5EF4-FFF2-40B4-BE49-F238E27FC236}">
                <a16:creationId xmlns:a16="http://schemas.microsoft.com/office/drawing/2014/main" id="{C474B95C-0407-4EC6-97EC-B049D413795E}"/>
              </a:ext>
            </a:extLst>
          </p:cNvPr>
          <p:cNvSpPr>
            <a:spLocks noGrp="1"/>
          </p:cNvSpPr>
          <p:nvPr>
            <p:ph type="body" sz="quarter" idx="43"/>
          </p:nvPr>
        </p:nvSpPr>
        <p:spPr/>
        <p:txBody>
          <a:bodyPr rtlCol="0"/>
          <a:lstStyle/>
          <a:p>
            <a:pPr rtl="0"/>
            <a:endParaRPr lang="de-DE"/>
          </a:p>
        </p:txBody>
      </p:sp>
      <p:sp>
        <p:nvSpPr>
          <p:cNvPr id="80" name="Textplatzhalter 79">
            <a:extLst>
              <a:ext uri="{FF2B5EF4-FFF2-40B4-BE49-F238E27FC236}">
                <a16:creationId xmlns:a16="http://schemas.microsoft.com/office/drawing/2014/main" id="{FB5B9DC4-6E81-48FE-A601-4125B1C2AE65}"/>
              </a:ext>
            </a:extLst>
          </p:cNvPr>
          <p:cNvSpPr>
            <a:spLocks noGrp="1"/>
          </p:cNvSpPr>
          <p:nvPr>
            <p:ph type="body" sz="quarter" idx="60"/>
          </p:nvPr>
        </p:nvSpPr>
        <p:spPr/>
        <p:txBody>
          <a:bodyPr rtlCol="0"/>
          <a:lstStyle/>
          <a:p>
            <a:pPr rtl="0"/>
            <a:endParaRPr lang="de-DE"/>
          </a:p>
        </p:txBody>
      </p:sp>
      <p:sp>
        <p:nvSpPr>
          <p:cNvPr id="81" name="Textplatzhalter 80">
            <a:extLst>
              <a:ext uri="{FF2B5EF4-FFF2-40B4-BE49-F238E27FC236}">
                <a16:creationId xmlns:a16="http://schemas.microsoft.com/office/drawing/2014/main" id="{D55716F5-44CE-417D-95BA-C26B6409B2E4}"/>
              </a:ext>
            </a:extLst>
          </p:cNvPr>
          <p:cNvSpPr>
            <a:spLocks noGrp="1"/>
          </p:cNvSpPr>
          <p:nvPr>
            <p:ph type="body" sz="quarter" idx="61"/>
          </p:nvPr>
        </p:nvSpPr>
        <p:spPr>
          <a:xfrm>
            <a:off x="1029974" y="3808961"/>
            <a:ext cx="1633851" cy="374650"/>
          </a:xfrm>
        </p:spPr>
        <p:txBody>
          <a:bodyPr rtlCol="0"/>
          <a:lstStyle/>
          <a:p>
            <a:pPr rtl="0"/>
            <a:r>
              <a:rPr lang="de-DE" dirty="0"/>
              <a:t>2</a:t>
            </a:r>
          </a:p>
        </p:txBody>
      </p:sp>
      <p:sp>
        <p:nvSpPr>
          <p:cNvPr id="84" name="Textplatzhalter 83">
            <a:extLst>
              <a:ext uri="{FF2B5EF4-FFF2-40B4-BE49-F238E27FC236}">
                <a16:creationId xmlns:a16="http://schemas.microsoft.com/office/drawing/2014/main" id="{F83C639A-A3AF-48E5-8872-F4BC5E283EBF}"/>
              </a:ext>
            </a:extLst>
          </p:cNvPr>
          <p:cNvSpPr>
            <a:spLocks noGrp="1"/>
          </p:cNvSpPr>
          <p:nvPr>
            <p:ph type="body" sz="quarter" idx="64"/>
          </p:nvPr>
        </p:nvSpPr>
        <p:spPr/>
        <p:txBody>
          <a:bodyPr rtlCol="0"/>
          <a:lstStyle/>
          <a:p>
            <a:pPr rtl="0"/>
            <a:endParaRPr lang="de-DE"/>
          </a:p>
        </p:txBody>
      </p:sp>
      <p:sp>
        <p:nvSpPr>
          <p:cNvPr id="85" name="Textplatzhalter 84">
            <a:extLst>
              <a:ext uri="{FF2B5EF4-FFF2-40B4-BE49-F238E27FC236}">
                <a16:creationId xmlns:a16="http://schemas.microsoft.com/office/drawing/2014/main" id="{AA8A9C9A-D6D9-4FDA-8988-249EAC5F5BA3}"/>
              </a:ext>
            </a:extLst>
          </p:cNvPr>
          <p:cNvSpPr>
            <a:spLocks noGrp="1"/>
          </p:cNvSpPr>
          <p:nvPr>
            <p:ph type="body" sz="quarter" idx="65"/>
          </p:nvPr>
        </p:nvSpPr>
        <p:spPr/>
        <p:txBody>
          <a:bodyPr rtlCol="0"/>
          <a:lstStyle/>
          <a:p>
            <a:pPr rtl="0"/>
            <a:endParaRPr lang="de-DE"/>
          </a:p>
        </p:txBody>
      </p:sp>
      <p:sp>
        <p:nvSpPr>
          <p:cNvPr id="86" name="Textplatzhalter 85">
            <a:extLst>
              <a:ext uri="{FF2B5EF4-FFF2-40B4-BE49-F238E27FC236}">
                <a16:creationId xmlns:a16="http://schemas.microsoft.com/office/drawing/2014/main" id="{EEFDEE09-445E-4A28-BFDF-04727D4FA42E}"/>
              </a:ext>
            </a:extLst>
          </p:cNvPr>
          <p:cNvSpPr>
            <a:spLocks noGrp="1"/>
          </p:cNvSpPr>
          <p:nvPr>
            <p:ph type="body" sz="quarter" idx="66"/>
          </p:nvPr>
        </p:nvSpPr>
        <p:spPr/>
        <p:txBody>
          <a:bodyPr rtlCol="0"/>
          <a:lstStyle/>
          <a:p>
            <a:pPr rtl="0"/>
            <a:endParaRPr lang="de-DE"/>
          </a:p>
        </p:txBody>
      </p:sp>
      <p:sp>
        <p:nvSpPr>
          <p:cNvPr id="87" name="Textplatzhalter 86">
            <a:extLst>
              <a:ext uri="{FF2B5EF4-FFF2-40B4-BE49-F238E27FC236}">
                <a16:creationId xmlns:a16="http://schemas.microsoft.com/office/drawing/2014/main" id="{BF27EE49-5932-4711-A80B-0D2B27AA76CF}"/>
              </a:ext>
            </a:extLst>
          </p:cNvPr>
          <p:cNvSpPr>
            <a:spLocks noGrp="1"/>
          </p:cNvSpPr>
          <p:nvPr>
            <p:ph type="body" sz="quarter" idx="67"/>
          </p:nvPr>
        </p:nvSpPr>
        <p:spPr/>
        <p:txBody>
          <a:bodyPr rtlCol="0"/>
          <a:lstStyle/>
          <a:p>
            <a:pPr rtl="0"/>
            <a:endParaRPr lang="de-DE"/>
          </a:p>
        </p:txBody>
      </p:sp>
      <p:sp>
        <p:nvSpPr>
          <p:cNvPr id="88" name="Textplatzhalter 87">
            <a:extLst>
              <a:ext uri="{FF2B5EF4-FFF2-40B4-BE49-F238E27FC236}">
                <a16:creationId xmlns:a16="http://schemas.microsoft.com/office/drawing/2014/main" id="{2BF01515-F5EC-4FD0-870A-C9D08C1467F8}"/>
              </a:ext>
            </a:extLst>
          </p:cNvPr>
          <p:cNvSpPr>
            <a:spLocks noGrp="1"/>
          </p:cNvSpPr>
          <p:nvPr>
            <p:ph type="body" sz="quarter" idx="68"/>
          </p:nvPr>
        </p:nvSpPr>
        <p:spPr/>
        <p:txBody>
          <a:bodyPr rtlCol="0"/>
          <a:lstStyle/>
          <a:p>
            <a:pPr rtl="0"/>
            <a:endParaRPr lang="de-DE"/>
          </a:p>
        </p:txBody>
      </p:sp>
      <p:sp>
        <p:nvSpPr>
          <p:cNvPr id="89" name="Textplatzhalter 88">
            <a:extLst>
              <a:ext uri="{FF2B5EF4-FFF2-40B4-BE49-F238E27FC236}">
                <a16:creationId xmlns:a16="http://schemas.microsoft.com/office/drawing/2014/main" id="{92BE03DB-B5B9-44A4-8D40-5DA0813C7514}"/>
              </a:ext>
            </a:extLst>
          </p:cNvPr>
          <p:cNvSpPr>
            <a:spLocks noGrp="1"/>
          </p:cNvSpPr>
          <p:nvPr>
            <p:ph type="body" sz="quarter" idx="69"/>
          </p:nvPr>
        </p:nvSpPr>
        <p:spPr/>
        <p:txBody>
          <a:bodyPr rtlCol="0"/>
          <a:lstStyle/>
          <a:p>
            <a:pPr rtl="0"/>
            <a:endParaRPr lang="de-DE"/>
          </a:p>
        </p:txBody>
      </p:sp>
      <p:sp>
        <p:nvSpPr>
          <p:cNvPr id="90" name="Textplatzhalter 89">
            <a:extLst>
              <a:ext uri="{FF2B5EF4-FFF2-40B4-BE49-F238E27FC236}">
                <a16:creationId xmlns:a16="http://schemas.microsoft.com/office/drawing/2014/main" id="{543AB71C-6D3C-4E37-BDE2-122A634BCCDF}"/>
              </a:ext>
            </a:extLst>
          </p:cNvPr>
          <p:cNvSpPr>
            <a:spLocks noGrp="1"/>
          </p:cNvSpPr>
          <p:nvPr>
            <p:ph type="body" sz="quarter" idx="70"/>
          </p:nvPr>
        </p:nvSpPr>
        <p:spPr/>
        <p:txBody>
          <a:bodyPr rtlCol="0"/>
          <a:lstStyle/>
          <a:p>
            <a:pPr rtl="0"/>
            <a:endParaRPr lang="de-DE"/>
          </a:p>
        </p:txBody>
      </p:sp>
      <p:sp>
        <p:nvSpPr>
          <p:cNvPr id="82" name="Textplatzhalter 81">
            <a:extLst>
              <a:ext uri="{FF2B5EF4-FFF2-40B4-BE49-F238E27FC236}">
                <a16:creationId xmlns:a16="http://schemas.microsoft.com/office/drawing/2014/main" id="{9A301484-A485-4E3C-9EA8-30C349DACAEB}"/>
              </a:ext>
            </a:extLst>
          </p:cNvPr>
          <p:cNvSpPr>
            <a:spLocks noGrp="1"/>
          </p:cNvSpPr>
          <p:nvPr>
            <p:ph type="body" sz="quarter" idx="62"/>
          </p:nvPr>
        </p:nvSpPr>
        <p:spPr/>
        <p:txBody>
          <a:bodyPr rtlCol="0"/>
          <a:lstStyle/>
          <a:p>
            <a:pPr rtl="0"/>
            <a:endParaRPr lang="de-DE"/>
          </a:p>
        </p:txBody>
      </p:sp>
      <p:sp>
        <p:nvSpPr>
          <p:cNvPr id="83" name="Textplatzhalter 82">
            <a:extLst>
              <a:ext uri="{FF2B5EF4-FFF2-40B4-BE49-F238E27FC236}">
                <a16:creationId xmlns:a16="http://schemas.microsoft.com/office/drawing/2014/main" id="{A6CBA3C9-8E3C-4F42-B2C5-D23BF5145D46}"/>
              </a:ext>
            </a:extLst>
          </p:cNvPr>
          <p:cNvSpPr>
            <a:spLocks noGrp="1"/>
          </p:cNvSpPr>
          <p:nvPr>
            <p:ph type="body" sz="quarter" idx="63"/>
          </p:nvPr>
        </p:nvSpPr>
        <p:spPr>
          <a:xfrm>
            <a:off x="1017274" y="6331905"/>
            <a:ext cx="1633851" cy="374650"/>
          </a:xfrm>
        </p:spPr>
        <p:txBody>
          <a:bodyPr rtlCol="0"/>
          <a:lstStyle/>
          <a:p>
            <a:pPr rtl="0"/>
            <a:r>
              <a:rPr lang="de-DE" dirty="0"/>
              <a:t>3</a:t>
            </a:r>
          </a:p>
        </p:txBody>
      </p:sp>
      <p:sp>
        <p:nvSpPr>
          <p:cNvPr id="91" name="Textplatzhalter 90">
            <a:extLst>
              <a:ext uri="{FF2B5EF4-FFF2-40B4-BE49-F238E27FC236}">
                <a16:creationId xmlns:a16="http://schemas.microsoft.com/office/drawing/2014/main" id="{E716F37F-5BF1-4B89-8FBC-A4B17B80BF69}"/>
              </a:ext>
            </a:extLst>
          </p:cNvPr>
          <p:cNvSpPr>
            <a:spLocks noGrp="1"/>
          </p:cNvSpPr>
          <p:nvPr>
            <p:ph type="body" sz="quarter" idx="71"/>
          </p:nvPr>
        </p:nvSpPr>
        <p:spPr/>
        <p:txBody>
          <a:bodyPr rtlCol="0"/>
          <a:lstStyle/>
          <a:p>
            <a:pPr rtl="0"/>
            <a:endParaRPr lang="de-DE"/>
          </a:p>
        </p:txBody>
      </p:sp>
      <p:sp>
        <p:nvSpPr>
          <p:cNvPr id="92" name="Textplatzhalter 91">
            <a:extLst>
              <a:ext uri="{FF2B5EF4-FFF2-40B4-BE49-F238E27FC236}">
                <a16:creationId xmlns:a16="http://schemas.microsoft.com/office/drawing/2014/main" id="{4E7BEAA4-3D69-4586-B585-1E9ACE698FC2}"/>
              </a:ext>
            </a:extLst>
          </p:cNvPr>
          <p:cNvSpPr>
            <a:spLocks noGrp="1"/>
          </p:cNvSpPr>
          <p:nvPr>
            <p:ph type="body" sz="quarter" idx="72"/>
          </p:nvPr>
        </p:nvSpPr>
        <p:spPr/>
        <p:txBody>
          <a:bodyPr rtlCol="0"/>
          <a:lstStyle/>
          <a:p>
            <a:pPr rtl="0"/>
            <a:endParaRPr lang="de-DE"/>
          </a:p>
        </p:txBody>
      </p:sp>
      <p:sp>
        <p:nvSpPr>
          <p:cNvPr id="93" name="Textplatzhalter 92">
            <a:extLst>
              <a:ext uri="{FF2B5EF4-FFF2-40B4-BE49-F238E27FC236}">
                <a16:creationId xmlns:a16="http://schemas.microsoft.com/office/drawing/2014/main" id="{B67591F9-7E73-40D6-BC61-C210ECBCC5CB}"/>
              </a:ext>
            </a:extLst>
          </p:cNvPr>
          <p:cNvSpPr>
            <a:spLocks noGrp="1"/>
          </p:cNvSpPr>
          <p:nvPr>
            <p:ph type="body" sz="quarter" idx="73"/>
          </p:nvPr>
        </p:nvSpPr>
        <p:spPr/>
        <p:txBody>
          <a:bodyPr rtlCol="0"/>
          <a:lstStyle/>
          <a:p>
            <a:pPr rtl="0"/>
            <a:endParaRPr lang="de-DE"/>
          </a:p>
        </p:txBody>
      </p:sp>
      <p:sp>
        <p:nvSpPr>
          <p:cNvPr id="94" name="Textplatzhalter 93">
            <a:extLst>
              <a:ext uri="{FF2B5EF4-FFF2-40B4-BE49-F238E27FC236}">
                <a16:creationId xmlns:a16="http://schemas.microsoft.com/office/drawing/2014/main" id="{B8A18D9A-77A7-40A3-855B-EA10B97A44A8}"/>
              </a:ext>
            </a:extLst>
          </p:cNvPr>
          <p:cNvSpPr>
            <a:spLocks noGrp="1"/>
          </p:cNvSpPr>
          <p:nvPr>
            <p:ph type="body" sz="quarter" idx="74"/>
          </p:nvPr>
        </p:nvSpPr>
        <p:spPr/>
        <p:txBody>
          <a:bodyPr rtlCol="0"/>
          <a:lstStyle/>
          <a:p>
            <a:pPr rtl="0"/>
            <a:endParaRPr lang="de-DE"/>
          </a:p>
        </p:txBody>
      </p:sp>
      <p:sp>
        <p:nvSpPr>
          <p:cNvPr id="95" name="Textplatzhalter 94">
            <a:extLst>
              <a:ext uri="{FF2B5EF4-FFF2-40B4-BE49-F238E27FC236}">
                <a16:creationId xmlns:a16="http://schemas.microsoft.com/office/drawing/2014/main" id="{71AEE60E-EF0E-4C0F-AFEF-339C57ADF35F}"/>
              </a:ext>
            </a:extLst>
          </p:cNvPr>
          <p:cNvSpPr>
            <a:spLocks noGrp="1"/>
          </p:cNvSpPr>
          <p:nvPr>
            <p:ph type="body" sz="quarter" idx="75"/>
          </p:nvPr>
        </p:nvSpPr>
        <p:spPr/>
        <p:txBody>
          <a:bodyPr rtlCol="0"/>
          <a:lstStyle/>
          <a:p>
            <a:pPr rtl="0"/>
            <a:endParaRPr lang="de-DE"/>
          </a:p>
        </p:txBody>
      </p:sp>
      <p:sp>
        <p:nvSpPr>
          <p:cNvPr id="96" name="Textplatzhalter 95">
            <a:extLst>
              <a:ext uri="{FF2B5EF4-FFF2-40B4-BE49-F238E27FC236}">
                <a16:creationId xmlns:a16="http://schemas.microsoft.com/office/drawing/2014/main" id="{1FC15A38-4664-4445-81B9-BD381070CA73}"/>
              </a:ext>
            </a:extLst>
          </p:cNvPr>
          <p:cNvSpPr>
            <a:spLocks noGrp="1"/>
          </p:cNvSpPr>
          <p:nvPr>
            <p:ph type="body" sz="quarter" idx="76"/>
          </p:nvPr>
        </p:nvSpPr>
        <p:spPr/>
        <p:txBody>
          <a:bodyPr rtlCol="0"/>
          <a:lstStyle/>
          <a:p>
            <a:pPr rtl="0"/>
            <a:endParaRPr lang="de-DE"/>
          </a:p>
        </p:txBody>
      </p:sp>
      <p:sp>
        <p:nvSpPr>
          <p:cNvPr id="97" name="Textplatzhalter 96">
            <a:extLst>
              <a:ext uri="{FF2B5EF4-FFF2-40B4-BE49-F238E27FC236}">
                <a16:creationId xmlns:a16="http://schemas.microsoft.com/office/drawing/2014/main" id="{8DCEC7D3-B923-409D-930F-7BCCFB811082}"/>
              </a:ext>
            </a:extLst>
          </p:cNvPr>
          <p:cNvSpPr>
            <a:spLocks noGrp="1"/>
          </p:cNvSpPr>
          <p:nvPr>
            <p:ph type="body" sz="quarter" idx="77"/>
          </p:nvPr>
        </p:nvSpPr>
        <p:spPr/>
        <p:txBody>
          <a:bodyPr rtlCol="0"/>
          <a:lstStyle/>
          <a:p>
            <a:pPr rtl="0"/>
            <a:endParaRPr lang="de-DE"/>
          </a:p>
        </p:txBody>
      </p:sp>
      <p:sp>
        <p:nvSpPr>
          <p:cNvPr id="3" name="Rechteck 2">
            <a:extLst>
              <a:ext uri="{FF2B5EF4-FFF2-40B4-BE49-F238E27FC236}">
                <a16:creationId xmlns:a16="http://schemas.microsoft.com/office/drawing/2014/main" id="{F69FB7E6-5B43-E863-8437-272445B2CF66}"/>
              </a:ext>
            </a:extLst>
          </p:cNvPr>
          <p:cNvSpPr/>
          <p:nvPr/>
        </p:nvSpPr>
        <p:spPr>
          <a:xfrm>
            <a:off x="3392819" y="1604937"/>
            <a:ext cx="3243300" cy="2000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DikoLa Vorspann</a:t>
            </a:r>
          </a:p>
        </p:txBody>
      </p:sp>
      <p:sp>
        <p:nvSpPr>
          <p:cNvPr id="4" name="Rechteck 3">
            <a:extLst>
              <a:ext uri="{FF2B5EF4-FFF2-40B4-BE49-F238E27FC236}">
                <a16:creationId xmlns:a16="http://schemas.microsoft.com/office/drawing/2014/main" id="{F38C026D-8E8F-43CA-F03A-99CCEDD2B700}"/>
              </a:ext>
            </a:extLst>
          </p:cNvPr>
          <p:cNvSpPr/>
          <p:nvPr/>
        </p:nvSpPr>
        <p:spPr>
          <a:xfrm>
            <a:off x="3392819" y="3957578"/>
            <a:ext cx="3157250" cy="21623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50" dirty="0">
                <a:solidFill>
                  <a:srgbClr val="343541"/>
                </a:solidFill>
                <a:effectLst/>
                <a:latin typeface="Calibri" panose="020F0502020204030204" pitchFamily="34" charset="0"/>
                <a:ea typeface="Calibri" panose="020F0502020204030204" pitchFamily="34" charset="0"/>
                <a:cs typeface="Calibri" panose="020F0502020204030204" pitchFamily="34" charset="0"/>
              </a:rPr>
              <a:t>Hallo und herzlich </a:t>
            </a:r>
            <a:r>
              <a:rPr lang="de-DE" sz="1050" dirty="0">
                <a:solidFill>
                  <a:srgbClr val="343541"/>
                </a:solidFill>
                <a:latin typeface="Calibri" panose="020F0502020204030204" pitchFamily="34" charset="0"/>
                <a:ea typeface="Calibri" panose="020F0502020204030204" pitchFamily="34" charset="0"/>
                <a:cs typeface="Calibri" panose="020F0502020204030204" pitchFamily="34" charset="0"/>
              </a:rPr>
              <a:t>W</a:t>
            </a:r>
            <a:r>
              <a:rPr lang="de-DE" sz="1050" dirty="0">
                <a:solidFill>
                  <a:srgbClr val="343541"/>
                </a:solidFill>
                <a:effectLst/>
                <a:latin typeface="Calibri" panose="020F0502020204030204" pitchFamily="34" charset="0"/>
                <a:ea typeface="Calibri" panose="020F0502020204030204" pitchFamily="34" charset="0"/>
                <a:cs typeface="Calibri" panose="020F0502020204030204" pitchFamily="34" charset="0"/>
              </a:rPr>
              <a:t>illkommen auf dem Selbstlernkurs zum Thema Erklärvideos. Auf den folgenden Seiten findest du gesammeltes Wissen darüber, was ein gutes Erklärvideo ausmacht, wie man Erklärvideos selbst mit einfachen Mitteln produzieren kann und welche neuen Erkenntnisse es im Bereich der Erklärvideoforschung gibt. Egal ob du selbst ein Erklärvideo produzieren willst oder Schülerinnen und Schüler bzw. Studierende bei der Produktion begleiten willst, hier bist du genau richtig. </a:t>
            </a:r>
          </a:p>
          <a:p>
            <a:r>
              <a:rPr lang="de-DE" sz="1050" b="1" dirty="0">
                <a:solidFill>
                  <a:srgbClr val="343541"/>
                </a:solidFill>
                <a:latin typeface="Calibri" panose="020F0502020204030204" pitchFamily="34" charset="0"/>
                <a:ea typeface="Calibri" panose="020F0502020204030204" pitchFamily="34" charset="0"/>
                <a:cs typeface="Calibri" panose="020F0502020204030204" pitchFamily="34" charset="0"/>
              </a:rPr>
              <a:t>[Video Lotte spricht im Digitalen Lernlabor vor passendem Hintergrund]</a:t>
            </a:r>
            <a:endParaRPr lang="de-DE" sz="105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hteck 4">
            <a:extLst>
              <a:ext uri="{FF2B5EF4-FFF2-40B4-BE49-F238E27FC236}">
                <a16:creationId xmlns:a16="http://schemas.microsoft.com/office/drawing/2014/main" id="{9A20D470-60E4-BA88-860D-6A337E1C271C}"/>
              </a:ext>
            </a:extLst>
          </p:cNvPr>
          <p:cNvSpPr/>
          <p:nvPr/>
        </p:nvSpPr>
        <p:spPr>
          <a:xfrm>
            <a:off x="3383597" y="6593649"/>
            <a:ext cx="3157250" cy="2000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rgbClr val="343541"/>
                </a:solidFill>
                <a:effectLst/>
                <a:latin typeface="Calibri" panose="020F0502020204030204" pitchFamily="34" charset="0"/>
                <a:ea typeface="Calibri" panose="020F0502020204030204" pitchFamily="34" charset="0"/>
                <a:cs typeface="Calibri" panose="020F0502020204030204" pitchFamily="34" charset="0"/>
              </a:rPr>
              <a:t>Der Kurs ist in drei Themenblöcke gegliedert. Im Theorieteil erfährst du, was Merkmale guter Erklärvideos sind und welche Aspekte du bei der Erstellung multimedialer Inhalte generell beachten solltest.</a:t>
            </a:r>
            <a:r>
              <a:rPr lang="de-DE" sz="1100" dirty="0">
                <a:effectLst/>
                <a:latin typeface="Calibri" panose="020F0502020204030204" pitchFamily="34" charset="0"/>
                <a:cs typeface="Calibri" panose="020F0502020204030204" pitchFamily="34" charset="0"/>
              </a:rPr>
              <a:t> </a:t>
            </a:r>
            <a:endParaRPr lang="de-DE" sz="1100" dirty="0">
              <a:solidFill>
                <a:schemeClr val="tx1"/>
              </a:solidFill>
              <a:effectLst/>
              <a:latin typeface="Calibri" panose="020F0502020204030204" pitchFamily="34" charset="0"/>
              <a:cs typeface="Calibri" panose="020F0502020204030204" pitchFamily="34" charset="0"/>
            </a:endParaRPr>
          </a:p>
          <a:p>
            <a:r>
              <a:rPr lang="de-DE" sz="1100" b="1" dirty="0">
                <a:solidFill>
                  <a:schemeClr val="tx1"/>
                </a:solidFill>
                <a:latin typeface="Calibri" panose="020F0502020204030204" pitchFamily="34" charset="0"/>
                <a:cs typeface="Calibri" panose="020F0502020204030204" pitchFamily="34" charset="0"/>
              </a:rPr>
              <a:t>[Video, wie Lotte spricht läuft; grauer Kasten erscheint, Schrift wird in diesen eingeblendet, „Theorie“ erscheint]</a:t>
            </a:r>
            <a:endParaRPr lang="de-DE" sz="1100" b="1" dirty="0">
              <a:solidFill>
                <a:schemeClr val="tx1"/>
              </a:solidFill>
              <a:effectLst/>
              <a:latin typeface="Calibri" panose="020F0502020204030204" pitchFamily="34" charset="0"/>
              <a:cs typeface="Calibri" panose="020F0502020204030204" pitchFamily="34" charset="0"/>
            </a:endParaRPr>
          </a:p>
        </p:txBody>
      </p:sp>
      <p:sp>
        <p:nvSpPr>
          <p:cNvPr id="10" name="Bildplatzhalter 9">
            <a:extLst>
              <a:ext uri="{FF2B5EF4-FFF2-40B4-BE49-F238E27FC236}">
                <a16:creationId xmlns:a16="http://schemas.microsoft.com/office/drawing/2014/main" id="{9DDB5B96-90DC-88DC-C3F8-398D67A907AB}"/>
              </a:ext>
            </a:extLst>
          </p:cNvPr>
          <p:cNvSpPr>
            <a:spLocks noGrp="1"/>
          </p:cNvSpPr>
          <p:nvPr>
            <p:ph type="pic" sz="quarter" idx="15"/>
          </p:nvPr>
        </p:nvSpPr>
        <p:spPr/>
      </p:sp>
      <p:sp>
        <p:nvSpPr>
          <p:cNvPr id="12" name="Bildplatzhalter 11">
            <a:extLst>
              <a:ext uri="{FF2B5EF4-FFF2-40B4-BE49-F238E27FC236}">
                <a16:creationId xmlns:a16="http://schemas.microsoft.com/office/drawing/2014/main" id="{756D4041-AECA-EE72-4CD9-CA6A86DEC761}"/>
              </a:ext>
            </a:extLst>
          </p:cNvPr>
          <p:cNvSpPr>
            <a:spLocks noGrp="1"/>
          </p:cNvSpPr>
          <p:nvPr>
            <p:ph type="pic" sz="quarter" idx="14"/>
          </p:nvPr>
        </p:nvSpPr>
        <p:spPr/>
      </p:sp>
      <p:pic>
        <p:nvPicPr>
          <p:cNvPr id="13" name="Grafik 12">
            <a:extLst>
              <a:ext uri="{FF2B5EF4-FFF2-40B4-BE49-F238E27FC236}">
                <a16:creationId xmlns:a16="http://schemas.microsoft.com/office/drawing/2014/main" id="{2AEC7068-DB02-556C-6E39-6BF7EAB22755}"/>
              </a:ext>
            </a:extLst>
          </p:cNvPr>
          <p:cNvPicPr>
            <a:picLocks noChangeAspect="1"/>
          </p:cNvPicPr>
          <p:nvPr/>
        </p:nvPicPr>
        <p:blipFill>
          <a:blip r:embed="rId3"/>
          <a:stretch>
            <a:fillRect/>
          </a:stretch>
        </p:blipFill>
        <p:spPr>
          <a:xfrm>
            <a:off x="549275" y="4158804"/>
            <a:ext cx="2708275" cy="1895805"/>
          </a:xfrm>
          <a:prstGeom prst="rect">
            <a:avLst/>
          </a:prstGeom>
        </p:spPr>
      </p:pic>
      <p:pic>
        <p:nvPicPr>
          <p:cNvPr id="16" name="Grafik 15">
            <a:extLst>
              <a:ext uri="{FF2B5EF4-FFF2-40B4-BE49-F238E27FC236}">
                <a16:creationId xmlns:a16="http://schemas.microsoft.com/office/drawing/2014/main" id="{BED6A913-69CB-1BD4-FA81-F2947EB46DD6}"/>
              </a:ext>
            </a:extLst>
          </p:cNvPr>
          <p:cNvPicPr>
            <a:picLocks noChangeAspect="1"/>
          </p:cNvPicPr>
          <p:nvPr/>
        </p:nvPicPr>
        <p:blipFill>
          <a:blip r:embed="rId3"/>
          <a:stretch>
            <a:fillRect/>
          </a:stretch>
        </p:blipFill>
        <p:spPr>
          <a:xfrm>
            <a:off x="584364" y="6706555"/>
            <a:ext cx="2708275" cy="1895805"/>
          </a:xfrm>
          <a:prstGeom prst="rect">
            <a:avLst/>
          </a:prstGeom>
        </p:spPr>
      </p:pic>
      <p:sp>
        <p:nvSpPr>
          <p:cNvPr id="17" name="Rechteck 16">
            <a:extLst>
              <a:ext uri="{FF2B5EF4-FFF2-40B4-BE49-F238E27FC236}">
                <a16:creationId xmlns:a16="http://schemas.microsoft.com/office/drawing/2014/main" id="{F5E7F79F-F16C-6CD9-CF7E-A6AB82AD2CF8}"/>
              </a:ext>
            </a:extLst>
          </p:cNvPr>
          <p:cNvSpPr/>
          <p:nvPr/>
        </p:nvSpPr>
        <p:spPr>
          <a:xfrm>
            <a:off x="1844040" y="6959044"/>
            <a:ext cx="1173480" cy="1462643"/>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F64EC0B9-38BD-DA8F-C4C5-728250ED106D}"/>
              </a:ext>
            </a:extLst>
          </p:cNvPr>
          <p:cNvSpPr txBox="1"/>
          <p:nvPr/>
        </p:nvSpPr>
        <p:spPr>
          <a:xfrm>
            <a:off x="1970109" y="7116978"/>
            <a:ext cx="914033" cy="646331"/>
          </a:xfrm>
          <a:prstGeom prst="rect">
            <a:avLst/>
          </a:prstGeom>
          <a:noFill/>
        </p:spPr>
        <p:txBody>
          <a:bodyPr wrap="square" rtlCol="0">
            <a:spAutoFit/>
          </a:bodyPr>
          <a:lstStyle/>
          <a:p>
            <a:r>
              <a:rPr lang="de-DE" b="1" dirty="0">
                <a:solidFill>
                  <a:srgbClr val="00A0E3"/>
                </a:solidFill>
              </a:rPr>
              <a:t>Theorie</a:t>
            </a:r>
          </a:p>
          <a:p>
            <a:endParaRPr lang="de-DE" b="1" dirty="0">
              <a:solidFill>
                <a:srgbClr val="00A0E3"/>
              </a:solidFill>
            </a:endParaRPr>
          </a:p>
        </p:txBody>
      </p:sp>
      <p:pic>
        <p:nvPicPr>
          <p:cNvPr id="20" name="Grafik 19">
            <a:extLst>
              <a:ext uri="{FF2B5EF4-FFF2-40B4-BE49-F238E27FC236}">
                <a16:creationId xmlns:a16="http://schemas.microsoft.com/office/drawing/2014/main" id="{73D3FF04-8506-6218-0A59-7B974E830CA0}"/>
              </a:ext>
            </a:extLst>
          </p:cNvPr>
          <p:cNvPicPr>
            <a:picLocks noChangeAspect="1"/>
          </p:cNvPicPr>
          <p:nvPr/>
        </p:nvPicPr>
        <p:blipFill>
          <a:blip r:embed="rId4"/>
          <a:stretch>
            <a:fillRect/>
          </a:stretch>
        </p:blipFill>
        <p:spPr>
          <a:xfrm>
            <a:off x="3387968" y="353171"/>
            <a:ext cx="3470031" cy="677187"/>
          </a:xfrm>
          <a:prstGeom prst="rect">
            <a:avLst/>
          </a:prstGeom>
        </p:spPr>
      </p:pic>
      <p:pic>
        <p:nvPicPr>
          <p:cNvPr id="25" name="Bildplatzhalter 24">
            <a:extLst>
              <a:ext uri="{FF2B5EF4-FFF2-40B4-BE49-F238E27FC236}">
                <a16:creationId xmlns:a16="http://schemas.microsoft.com/office/drawing/2014/main" id="{C2261167-7C4B-4814-0FA0-C52BB473549A}"/>
              </a:ext>
            </a:extLst>
          </p:cNvPr>
          <p:cNvPicPr>
            <a:picLocks noGrp="1" noChangeAspect="1"/>
          </p:cNvPicPr>
          <p:nvPr>
            <p:ph type="pic" sz="quarter" idx="16"/>
          </p:nvPr>
        </p:nvPicPr>
        <p:blipFill>
          <a:blip r:embed="rId5"/>
          <a:srcRect l="5888" r="5888"/>
          <a:stretch>
            <a:fillRect/>
          </a:stretch>
        </p:blipFill>
        <p:spPr>
          <a:prstGeom prst="rect">
            <a:avLst/>
          </a:prstGeom>
        </p:spPr>
      </p:pic>
      <p:pic>
        <p:nvPicPr>
          <p:cNvPr id="26" name="Picture 2" descr="Joachim Herz Stiftung">
            <a:extLst>
              <a:ext uri="{FF2B5EF4-FFF2-40B4-BE49-F238E27FC236}">
                <a16:creationId xmlns:a16="http://schemas.microsoft.com/office/drawing/2014/main" id="{47B0289D-F370-7039-70A7-827AA294C0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7917" y="3118635"/>
            <a:ext cx="614927" cy="37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942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4845B-A258-4593-98CA-E4E520C4374A}"/>
              </a:ext>
            </a:extLst>
          </p:cNvPr>
          <p:cNvSpPr>
            <a:spLocks noGrp="1"/>
          </p:cNvSpPr>
          <p:nvPr>
            <p:ph type="title"/>
          </p:nvPr>
        </p:nvSpPr>
        <p:spPr/>
        <p:txBody>
          <a:bodyPr rtlCol="0">
            <a:normAutofit fontScale="90000"/>
          </a:bodyPr>
          <a:lstStyle/>
          <a:p>
            <a:pPr rtl="0"/>
            <a:r>
              <a:rPr lang="de-DE" dirty="0"/>
              <a:t>Begrüßungsvideo </a:t>
            </a:r>
          </a:p>
        </p:txBody>
      </p:sp>
      <p:sp>
        <p:nvSpPr>
          <p:cNvPr id="35" name="Textplatzhalter 34">
            <a:extLst>
              <a:ext uri="{FF2B5EF4-FFF2-40B4-BE49-F238E27FC236}">
                <a16:creationId xmlns:a16="http://schemas.microsoft.com/office/drawing/2014/main" id="{26840497-4926-400D-8575-A7D812ADC679}"/>
              </a:ext>
            </a:extLst>
          </p:cNvPr>
          <p:cNvSpPr>
            <a:spLocks noGrp="1"/>
          </p:cNvSpPr>
          <p:nvPr>
            <p:ph type="body" sz="quarter" idx="13"/>
          </p:nvPr>
        </p:nvSpPr>
        <p:spPr/>
        <p:txBody>
          <a:bodyPr rtlCol="0">
            <a:normAutofit fontScale="77500" lnSpcReduction="20000"/>
          </a:bodyPr>
          <a:lstStyle/>
          <a:p>
            <a:pPr rtl="0"/>
            <a:endParaRPr lang="de-DE"/>
          </a:p>
        </p:txBody>
      </p:sp>
      <p:sp>
        <p:nvSpPr>
          <p:cNvPr id="46" name="Textplatzhalter 45">
            <a:extLst>
              <a:ext uri="{FF2B5EF4-FFF2-40B4-BE49-F238E27FC236}">
                <a16:creationId xmlns:a16="http://schemas.microsoft.com/office/drawing/2014/main" id="{4F0F2EDB-A2DF-4CEC-8ED2-CACA818478BC}"/>
              </a:ext>
            </a:extLst>
          </p:cNvPr>
          <p:cNvSpPr>
            <a:spLocks noGrp="1"/>
          </p:cNvSpPr>
          <p:nvPr>
            <p:ph type="body" sz="quarter" idx="58"/>
          </p:nvPr>
        </p:nvSpPr>
        <p:spPr/>
        <p:txBody>
          <a:bodyPr rtlCol="0"/>
          <a:lstStyle/>
          <a:p>
            <a:pPr rtl="0"/>
            <a:endParaRPr lang="de-DE"/>
          </a:p>
        </p:txBody>
      </p:sp>
      <p:sp>
        <p:nvSpPr>
          <p:cNvPr id="47" name="Textplatzhalter 46">
            <a:extLst>
              <a:ext uri="{FF2B5EF4-FFF2-40B4-BE49-F238E27FC236}">
                <a16:creationId xmlns:a16="http://schemas.microsoft.com/office/drawing/2014/main" id="{A6A5B1E6-9F17-4645-9280-33794204AC37}"/>
              </a:ext>
            </a:extLst>
          </p:cNvPr>
          <p:cNvSpPr>
            <a:spLocks noGrp="1"/>
          </p:cNvSpPr>
          <p:nvPr>
            <p:ph type="body" sz="quarter" idx="59"/>
          </p:nvPr>
        </p:nvSpPr>
        <p:spPr>
          <a:xfrm>
            <a:off x="1029974" y="1281113"/>
            <a:ext cx="1633851" cy="374650"/>
          </a:xfrm>
        </p:spPr>
        <p:txBody>
          <a:bodyPr rtlCol="0"/>
          <a:lstStyle/>
          <a:p>
            <a:pPr rtl="0"/>
            <a:r>
              <a:rPr lang="de-DE" dirty="0"/>
              <a:t>4</a:t>
            </a:r>
          </a:p>
        </p:txBody>
      </p:sp>
      <p:sp>
        <p:nvSpPr>
          <p:cNvPr id="39" name="Textplatzhalter 38">
            <a:extLst>
              <a:ext uri="{FF2B5EF4-FFF2-40B4-BE49-F238E27FC236}">
                <a16:creationId xmlns:a16="http://schemas.microsoft.com/office/drawing/2014/main" id="{757939F7-81E6-4627-9249-D9821031EA3A}"/>
              </a:ext>
            </a:extLst>
          </p:cNvPr>
          <p:cNvSpPr>
            <a:spLocks noGrp="1"/>
          </p:cNvSpPr>
          <p:nvPr>
            <p:ph type="body" sz="quarter" idx="37"/>
          </p:nvPr>
        </p:nvSpPr>
        <p:spPr/>
        <p:txBody>
          <a:bodyPr rtlCol="0"/>
          <a:lstStyle/>
          <a:p>
            <a:pPr rtl="0"/>
            <a:endParaRPr lang="de-DE"/>
          </a:p>
        </p:txBody>
      </p:sp>
      <p:sp>
        <p:nvSpPr>
          <p:cNvPr id="40" name="Textplatzhalter 39">
            <a:extLst>
              <a:ext uri="{FF2B5EF4-FFF2-40B4-BE49-F238E27FC236}">
                <a16:creationId xmlns:a16="http://schemas.microsoft.com/office/drawing/2014/main" id="{CB2C08B0-DF0F-4A77-80FE-EDB5C1A5BD6E}"/>
              </a:ext>
            </a:extLst>
          </p:cNvPr>
          <p:cNvSpPr>
            <a:spLocks noGrp="1"/>
          </p:cNvSpPr>
          <p:nvPr>
            <p:ph type="body" sz="quarter" idx="38"/>
          </p:nvPr>
        </p:nvSpPr>
        <p:spPr/>
        <p:txBody>
          <a:bodyPr rtlCol="0"/>
          <a:lstStyle/>
          <a:p>
            <a:pPr rtl="0"/>
            <a:endParaRPr lang="de-DE"/>
          </a:p>
        </p:txBody>
      </p:sp>
      <p:sp>
        <p:nvSpPr>
          <p:cNvPr id="41" name="Textplatzhalter 40">
            <a:extLst>
              <a:ext uri="{FF2B5EF4-FFF2-40B4-BE49-F238E27FC236}">
                <a16:creationId xmlns:a16="http://schemas.microsoft.com/office/drawing/2014/main" id="{A91371DF-7147-40DA-B6E6-45536C3846B2}"/>
              </a:ext>
            </a:extLst>
          </p:cNvPr>
          <p:cNvSpPr>
            <a:spLocks noGrp="1"/>
          </p:cNvSpPr>
          <p:nvPr>
            <p:ph type="body" sz="quarter" idx="39"/>
          </p:nvPr>
        </p:nvSpPr>
        <p:spPr/>
        <p:txBody>
          <a:bodyPr rtlCol="0"/>
          <a:lstStyle/>
          <a:p>
            <a:pPr rtl="0"/>
            <a:endParaRPr lang="de-DE"/>
          </a:p>
        </p:txBody>
      </p:sp>
      <p:sp>
        <p:nvSpPr>
          <p:cNvPr id="42" name="Textplatzhalter 41">
            <a:extLst>
              <a:ext uri="{FF2B5EF4-FFF2-40B4-BE49-F238E27FC236}">
                <a16:creationId xmlns:a16="http://schemas.microsoft.com/office/drawing/2014/main" id="{9F009892-0EDE-481B-BE9F-942C121721C8}"/>
              </a:ext>
            </a:extLst>
          </p:cNvPr>
          <p:cNvSpPr>
            <a:spLocks noGrp="1"/>
          </p:cNvSpPr>
          <p:nvPr>
            <p:ph type="body" sz="quarter" idx="40"/>
          </p:nvPr>
        </p:nvSpPr>
        <p:spPr/>
        <p:txBody>
          <a:bodyPr rtlCol="0"/>
          <a:lstStyle/>
          <a:p>
            <a:pPr rtl="0"/>
            <a:endParaRPr lang="de-DE"/>
          </a:p>
        </p:txBody>
      </p:sp>
      <p:sp>
        <p:nvSpPr>
          <p:cNvPr id="43" name="Textplatzhalter 42">
            <a:extLst>
              <a:ext uri="{FF2B5EF4-FFF2-40B4-BE49-F238E27FC236}">
                <a16:creationId xmlns:a16="http://schemas.microsoft.com/office/drawing/2014/main" id="{C57DD633-2AD8-49F3-B6BE-889DAF60725B}"/>
              </a:ext>
            </a:extLst>
          </p:cNvPr>
          <p:cNvSpPr>
            <a:spLocks noGrp="1"/>
          </p:cNvSpPr>
          <p:nvPr>
            <p:ph type="body" sz="quarter" idx="41"/>
          </p:nvPr>
        </p:nvSpPr>
        <p:spPr/>
        <p:txBody>
          <a:bodyPr rtlCol="0"/>
          <a:lstStyle/>
          <a:p>
            <a:pPr rtl="0"/>
            <a:endParaRPr lang="de-DE"/>
          </a:p>
        </p:txBody>
      </p:sp>
      <p:sp>
        <p:nvSpPr>
          <p:cNvPr id="44" name="Textplatzhalter 43">
            <a:extLst>
              <a:ext uri="{FF2B5EF4-FFF2-40B4-BE49-F238E27FC236}">
                <a16:creationId xmlns:a16="http://schemas.microsoft.com/office/drawing/2014/main" id="{FC4E0BD1-8388-440B-A6DE-90C256CEF443}"/>
              </a:ext>
            </a:extLst>
          </p:cNvPr>
          <p:cNvSpPr>
            <a:spLocks noGrp="1"/>
          </p:cNvSpPr>
          <p:nvPr>
            <p:ph type="body" sz="quarter" idx="42"/>
          </p:nvPr>
        </p:nvSpPr>
        <p:spPr/>
        <p:txBody>
          <a:bodyPr rtlCol="0"/>
          <a:lstStyle/>
          <a:p>
            <a:pPr rtl="0"/>
            <a:endParaRPr lang="de-DE"/>
          </a:p>
        </p:txBody>
      </p:sp>
      <p:sp>
        <p:nvSpPr>
          <p:cNvPr id="45" name="Textplatzhalter 44">
            <a:extLst>
              <a:ext uri="{FF2B5EF4-FFF2-40B4-BE49-F238E27FC236}">
                <a16:creationId xmlns:a16="http://schemas.microsoft.com/office/drawing/2014/main" id="{31729DAA-71AE-4E81-BE27-711D025C7568}"/>
              </a:ext>
            </a:extLst>
          </p:cNvPr>
          <p:cNvSpPr>
            <a:spLocks noGrp="1"/>
          </p:cNvSpPr>
          <p:nvPr>
            <p:ph type="body" sz="quarter" idx="43"/>
          </p:nvPr>
        </p:nvSpPr>
        <p:spPr/>
        <p:txBody>
          <a:bodyPr rtlCol="0"/>
          <a:lstStyle/>
          <a:p>
            <a:pPr rtl="0"/>
            <a:endParaRPr lang="de-DE"/>
          </a:p>
        </p:txBody>
      </p:sp>
      <p:sp>
        <p:nvSpPr>
          <p:cNvPr id="48" name="Textplatzhalter 47">
            <a:extLst>
              <a:ext uri="{FF2B5EF4-FFF2-40B4-BE49-F238E27FC236}">
                <a16:creationId xmlns:a16="http://schemas.microsoft.com/office/drawing/2014/main" id="{CF60619C-9B8E-42E9-ABD3-93EF00EE449F}"/>
              </a:ext>
            </a:extLst>
          </p:cNvPr>
          <p:cNvSpPr>
            <a:spLocks noGrp="1"/>
          </p:cNvSpPr>
          <p:nvPr>
            <p:ph type="body" sz="quarter" idx="60"/>
          </p:nvPr>
        </p:nvSpPr>
        <p:spPr/>
        <p:txBody>
          <a:bodyPr rtlCol="0"/>
          <a:lstStyle/>
          <a:p>
            <a:pPr rtl="0"/>
            <a:endParaRPr lang="de-DE"/>
          </a:p>
        </p:txBody>
      </p:sp>
      <p:sp>
        <p:nvSpPr>
          <p:cNvPr id="49" name="Textplatzhalter 48">
            <a:extLst>
              <a:ext uri="{FF2B5EF4-FFF2-40B4-BE49-F238E27FC236}">
                <a16:creationId xmlns:a16="http://schemas.microsoft.com/office/drawing/2014/main" id="{2FCF5E50-F2E0-4B8E-9350-B678CD9AB758}"/>
              </a:ext>
            </a:extLst>
          </p:cNvPr>
          <p:cNvSpPr>
            <a:spLocks noGrp="1"/>
          </p:cNvSpPr>
          <p:nvPr>
            <p:ph type="body" sz="quarter" idx="61"/>
          </p:nvPr>
        </p:nvSpPr>
        <p:spPr>
          <a:xfrm>
            <a:off x="1029974" y="3808961"/>
            <a:ext cx="1633851" cy="374650"/>
          </a:xfrm>
        </p:spPr>
        <p:txBody>
          <a:bodyPr rtlCol="0"/>
          <a:lstStyle/>
          <a:p>
            <a:pPr rtl="0"/>
            <a:r>
              <a:rPr lang="de-DE" dirty="0"/>
              <a:t>5</a:t>
            </a:r>
          </a:p>
        </p:txBody>
      </p:sp>
      <p:sp>
        <p:nvSpPr>
          <p:cNvPr id="52" name="Textplatzhalter 51">
            <a:extLst>
              <a:ext uri="{FF2B5EF4-FFF2-40B4-BE49-F238E27FC236}">
                <a16:creationId xmlns:a16="http://schemas.microsoft.com/office/drawing/2014/main" id="{6E599FA2-6879-4CAB-B920-4BD1B148EFD9}"/>
              </a:ext>
            </a:extLst>
          </p:cNvPr>
          <p:cNvSpPr>
            <a:spLocks noGrp="1"/>
          </p:cNvSpPr>
          <p:nvPr>
            <p:ph type="body" sz="quarter" idx="64"/>
          </p:nvPr>
        </p:nvSpPr>
        <p:spPr/>
        <p:txBody>
          <a:bodyPr rtlCol="0"/>
          <a:lstStyle/>
          <a:p>
            <a:pPr rtl="0"/>
            <a:endParaRPr lang="de-DE"/>
          </a:p>
        </p:txBody>
      </p:sp>
      <p:sp>
        <p:nvSpPr>
          <p:cNvPr id="53" name="Textplatzhalter 52">
            <a:extLst>
              <a:ext uri="{FF2B5EF4-FFF2-40B4-BE49-F238E27FC236}">
                <a16:creationId xmlns:a16="http://schemas.microsoft.com/office/drawing/2014/main" id="{5D3A53D3-FD0C-4259-B82D-743025E83AFE}"/>
              </a:ext>
            </a:extLst>
          </p:cNvPr>
          <p:cNvSpPr>
            <a:spLocks noGrp="1"/>
          </p:cNvSpPr>
          <p:nvPr>
            <p:ph type="body" sz="quarter" idx="65"/>
          </p:nvPr>
        </p:nvSpPr>
        <p:spPr/>
        <p:txBody>
          <a:bodyPr rtlCol="0"/>
          <a:lstStyle/>
          <a:p>
            <a:pPr rtl="0"/>
            <a:endParaRPr lang="de-DE"/>
          </a:p>
        </p:txBody>
      </p:sp>
      <p:sp>
        <p:nvSpPr>
          <p:cNvPr id="54" name="Textplatzhalter 53">
            <a:extLst>
              <a:ext uri="{FF2B5EF4-FFF2-40B4-BE49-F238E27FC236}">
                <a16:creationId xmlns:a16="http://schemas.microsoft.com/office/drawing/2014/main" id="{7ED03773-553E-4E6A-A126-284100616EB1}"/>
              </a:ext>
            </a:extLst>
          </p:cNvPr>
          <p:cNvSpPr>
            <a:spLocks noGrp="1"/>
          </p:cNvSpPr>
          <p:nvPr>
            <p:ph type="body" sz="quarter" idx="66"/>
          </p:nvPr>
        </p:nvSpPr>
        <p:spPr/>
        <p:txBody>
          <a:bodyPr rtlCol="0"/>
          <a:lstStyle/>
          <a:p>
            <a:pPr rtl="0"/>
            <a:endParaRPr lang="de-DE"/>
          </a:p>
        </p:txBody>
      </p:sp>
      <p:sp>
        <p:nvSpPr>
          <p:cNvPr id="55" name="Textplatzhalter 54">
            <a:extLst>
              <a:ext uri="{FF2B5EF4-FFF2-40B4-BE49-F238E27FC236}">
                <a16:creationId xmlns:a16="http://schemas.microsoft.com/office/drawing/2014/main" id="{B8BABBBE-DE27-4948-89B0-D5FEC4FEE106}"/>
              </a:ext>
            </a:extLst>
          </p:cNvPr>
          <p:cNvSpPr>
            <a:spLocks noGrp="1"/>
          </p:cNvSpPr>
          <p:nvPr>
            <p:ph type="body" sz="quarter" idx="67"/>
          </p:nvPr>
        </p:nvSpPr>
        <p:spPr/>
        <p:txBody>
          <a:bodyPr rtlCol="0"/>
          <a:lstStyle/>
          <a:p>
            <a:pPr rtl="0"/>
            <a:endParaRPr lang="de-DE"/>
          </a:p>
        </p:txBody>
      </p:sp>
      <p:sp>
        <p:nvSpPr>
          <p:cNvPr id="56" name="Textplatzhalter 55">
            <a:extLst>
              <a:ext uri="{FF2B5EF4-FFF2-40B4-BE49-F238E27FC236}">
                <a16:creationId xmlns:a16="http://schemas.microsoft.com/office/drawing/2014/main" id="{DC740336-E299-4A62-A946-C06A50A60E94}"/>
              </a:ext>
            </a:extLst>
          </p:cNvPr>
          <p:cNvSpPr>
            <a:spLocks noGrp="1"/>
          </p:cNvSpPr>
          <p:nvPr>
            <p:ph type="body" sz="quarter" idx="68"/>
          </p:nvPr>
        </p:nvSpPr>
        <p:spPr/>
        <p:txBody>
          <a:bodyPr rtlCol="0"/>
          <a:lstStyle/>
          <a:p>
            <a:pPr rtl="0"/>
            <a:endParaRPr lang="de-DE"/>
          </a:p>
        </p:txBody>
      </p:sp>
      <p:sp>
        <p:nvSpPr>
          <p:cNvPr id="57" name="Textplatzhalter 56">
            <a:extLst>
              <a:ext uri="{FF2B5EF4-FFF2-40B4-BE49-F238E27FC236}">
                <a16:creationId xmlns:a16="http://schemas.microsoft.com/office/drawing/2014/main" id="{C9F30FAC-0AF6-4075-955F-C038E5013930}"/>
              </a:ext>
            </a:extLst>
          </p:cNvPr>
          <p:cNvSpPr>
            <a:spLocks noGrp="1"/>
          </p:cNvSpPr>
          <p:nvPr>
            <p:ph type="body" sz="quarter" idx="69"/>
          </p:nvPr>
        </p:nvSpPr>
        <p:spPr/>
        <p:txBody>
          <a:bodyPr rtlCol="0"/>
          <a:lstStyle/>
          <a:p>
            <a:pPr rtl="0"/>
            <a:endParaRPr lang="de-DE"/>
          </a:p>
        </p:txBody>
      </p:sp>
      <p:sp>
        <p:nvSpPr>
          <p:cNvPr id="58" name="Textplatzhalter 57">
            <a:extLst>
              <a:ext uri="{FF2B5EF4-FFF2-40B4-BE49-F238E27FC236}">
                <a16:creationId xmlns:a16="http://schemas.microsoft.com/office/drawing/2014/main" id="{75CB370D-C322-4584-BB2B-4EE06B812683}"/>
              </a:ext>
            </a:extLst>
          </p:cNvPr>
          <p:cNvSpPr>
            <a:spLocks noGrp="1"/>
          </p:cNvSpPr>
          <p:nvPr>
            <p:ph type="body" sz="quarter" idx="70"/>
          </p:nvPr>
        </p:nvSpPr>
        <p:spPr/>
        <p:txBody>
          <a:bodyPr rtlCol="0"/>
          <a:lstStyle/>
          <a:p>
            <a:pPr rtl="0"/>
            <a:endParaRPr lang="de-DE"/>
          </a:p>
        </p:txBody>
      </p:sp>
      <p:sp>
        <p:nvSpPr>
          <p:cNvPr id="50" name="Textplatzhalter 49">
            <a:extLst>
              <a:ext uri="{FF2B5EF4-FFF2-40B4-BE49-F238E27FC236}">
                <a16:creationId xmlns:a16="http://schemas.microsoft.com/office/drawing/2014/main" id="{30A35117-BF95-487C-8ACB-620B4B346DC5}"/>
              </a:ext>
            </a:extLst>
          </p:cNvPr>
          <p:cNvSpPr>
            <a:spLocks noGrp="1"/>
          </p:cNvSpPr>
          <p:nvPr>
            <p:ph type="body" sz="quarter" idx="62"/>
          </p:nvPr>
        </p:nvSpPr>
        <p:spPr/>
        <p:txBody>
          <a:bodyPr rtlCol="0"/>
          <a:lstStyle/>
          <a:p>
            <a:pPr rtl="0"/>
            <a:endParaRPr lang="de-DE"/>
          </a:p>
        </p:txBody>
      </p:sp>
      <p:sp>
        <p:nvSpPr>
          <p:cNvPr id="51" name="Textplatzhalter 50">
            <a:extLst>
              <a:ext uri="{FF2B5EF4-FFF2-40B4-BE49-F238E27FC236}">
                <a16:creationId xmlns:a16="http://schemas.microsoft.com/office/drawing/2014/main" id="{F62DE18C-F333-4492-9B49-A277C3B4EC8D}"/>
              </a:ext>
            </a:extLst>
          </p:cNvPr>
          <p:cNvSpPr>
            <a:spLocks noGrp="1"/>
          </p:cNvSpPr>
          <p:nvPr>
            <p:ph type="body" sz="quarter" idx="63"/>
          </p:nvPr>
        </p:nvSpPr>
        <p:spPr>
          <a:xfrm>
            <a:off x="1017274" y="6331905"/>
            <a:ext cx="1633851" cy="374650"/>
          </a:xfrm>
        </p:spPr>
        <p:txBody>
          <a:bodyPr rtlCol="0"/>
          <a:lstStyle/>
          <a:p>
            <a:pPr rtl="0"/>
            <a:r>
              <a:rPr lang="de-DE" dirty="0"/>
              <a:t>6</a:t>
            </a:r>
          </a:p>
        </p:txBody>
      </p:sp>
      <p:sp>
        <p:nvSpPr>
          <p:cNvPr id="59" name="Textplatzhalter 58">
            <a:extLst>
              <a:ext uri="{FF2B5EF4-FFF2-40B4-BE49-F238E27FC236}">
                <a16:creationId xmlns:a16="http://schemas.microsoft.com/office/drawing/2014/main" id="{742089C1-15DA-4557-9455-814162292E2D}"/>
              </a:ext>
            </a:extLst>
          </p:cNvPr>
          <p:cNvSpPr>
            <a:spLocks noGrp="1"/>
          </p:cNvSpPr>
          <p:nvPr>
            <p:ph type="body" sz="quarter" idx="71"/>
          </p:nvPr>
        </p:nvSpPr>
        <p:spPr/>
        <p:txBody>
          <a:bodyPr rtlCol="0"/>
          <a:lstStyle/>
          <a:p>
            <a:pPr rtl="0"/>
            <a:endParaRPr lang="de-DE"/>
          </a:p>
        </p:txBody>
      </p:sp>
      <p:sp>
        <p:nvSpPr>
          <p:cNvPr id="60" name="Textplatzhalter 59">
            <a:extLst>
              <a:ext uri="{FF2B5EF4-FFF2-40B4-BE49-F238E27FC236}">
                <a16:creationId xmlns:a16="http://schemas.microsoft.com/office/drawing/2014/main" id="{1742EEB8-EB6E-48A6-B56B-1DBA194CBBE1}"/>
              </a:ext>
            </a:extLst>
          </p:cNvPr>
          <p:cNvSpPr>
            <a:spLocks noGrp="1"/>
          </p:cNvSpPr>
          <p:nvPr>
            <p:ph type="body" sz="quarter" idx="72"/>
          </p:nvPr>
        </p:nvSpPr>
        <p:spPr/>
        <p:txBody>
          <a:bodyPr rtlCol="0"/>
          <a:lstStyle/>
          <a:p>
            <a:pPr rtl="0"/>
            <a:endParaRPr lang="de-DE"/>
          </a:p>
        </p:txBody>
      </p:sp>
      <p:sp>
        <p:nvSpPr>
          <p:cNvPr id="61" name="Textplatzhalter 60">
            <a:extLst>
              <a:ext uri="{FF2B5EF4-FFF2-40B4-BE49-F238E27FC236}">
                <a16:creationId xmlns:a16="http://schemas.microsoft.com/office/drawing/2014/main" id="{02E458EA-17AC-4BF9-96FF-33E61FDE5B25}"/>
              </a:ext>
            </a:extLst>
          </p:cNvPr>
          <p:cNvSpPr>
            <a:spLocks noGrp="1"/>
          </p:cNvSpPr>
          <p:nvPr>
            <p:ph type="body" sz="quarter" idx="73"/>
          </p:nvPr>
        </p:nvSpPr>
        <p:spPr/>
        <p:txBody>
          <a:bodyPr rtlCol="0"/>
          <a:lstStyle/>
          <a:p>
            <a:pPr rtl="0"/>
            <a:endParaRPr lang="de-DE"/>
          </a:p>
        </p:txBody>
      </p:sp>
      <p:sp>
        <p:nvSpPr>
          <p:cNvPr id="62" name="Textplatzhalter 61">
            <a:extLst>
              <a:ext uri="{FF2B5EF4-FFF2-40B4-BE49-F238E27FC236}">
                <a16:creationId xmlns:a16="http://schemas.microsoft.com/office/drawing/2014/main" id="{0FF2A4CB-E096-431D-9A5C-A98EBAEBE331}"/>
              </a:ext>
            </a:extLst>
          </p:cNvPr>
          <p:cNvSpPr>
            <a:spLocks noGrp="1"/>
          </p:cNvSpPr>
          <p:nvPr>
            <p:ph type="body" sz="quarter" idx="74"/>
          </p:nvPr>
        </p:nvSpPr>
        <p:spPr/>
        <p:txBody>
          <a:bodyPr rtlCol="0"/>
          <a:lstStyle/>
          <a:p>
            <a:pPr rtl="0"/>
            <a:endParaRPr lang="de-DE"/>
          </a:p>
        </p:txBody>
      </p:sp>
      <p:sp>
        <p:nvSpPr>
          <p:cNvPr id="63" name="Textplatzhalter 62">
            <a:extLst>
              <a:ext uri="{FF2B5EF4-FFF2-40B4-BE49-F238E27FC236}">
                <a16:creationId xmlns:a16="http://schemas.microsoft.com/office/drawing/2014/main" id="{18590B38-8243-4904-9563-6487C0DFACA1}"/>
              </a:ext>
            </a:extLst>
          </p:cNvPr>
          <p:cNvSpPr>
            <a:spLocks noGrp="1"/>
          </p:cNvSpPr>
          <p:nvPr>
            <p:ph type="body" sz="quarter" idx="75"/>
          </p:nvPr>
        </p:nvSpPr>
        <p:spPr/>
        <p:txBody>
          <a:bodyPr rtlCol="0"/>
          <a:lstStyle/>
          <a:p>
            <a:pPr rtl="0"/>
            <a:endParaRPr lang="de-DE"/>
          </a:p>
        </p:txBody>
      </p:sp>
      <p:sp>
        <p:nvSpPr>
          <p:cNvPr id="64" name="Textplatzhalter 63">
            <a:extLst>
              <a:ext uri="{FF2B5EF4-FFF2-40B4-BE49-F238E27FC236}">
                <a16:creationId xmlns:a16="http://schemas.microsoft.com/office/drawing/2014/main" id="{BA1C4028-FE4D-4B80-94FE-F4C0D94909C2}"/>
              </a:ext>
            </a:extLst>
          </p:cNvPr>
          <p:cNvSpPr>
            <a:spLocks noGrp="1"/>
          </p:cNvSpPr>
          <p:nvPr>
            <p:ph type="body" sz="quarter" idx="76"/>
          </p:nvPr>
        </p:nvSpPr>
        <p:spPr/>
        <p:txBody>
          <a:bodyPr rtlCol="0"/>
          <a:lstStyle/>
          <a:p>
            <a:pPr rtl="0"/>
            <a:endParaRPr lang="de-DE"/>
          </a:p>
        </p:txBody>
      </p:sp>
      <p:sp>
        <p:nvSpPr>
          <p:cNvPr id="65" name="Textplatzhalter 64">
            <a:extLst>
              <a:ext uri="{FF2B5EF4-FFF2-40B4-BE49-F238E27FC236}">
                <a16:creationId xmlns:a16="http://schemas.microsoft.com/office/drawing/2014/main" id="{AA6528F2-F9F6-4601-8BDF-AC2D6070AED1}"/>
              </a:ext>
            </a:extLst>
          </p:cNvPr>
          <p:cNvSpPr>
            <a:spLocks noGrp="1"/>
          </p:cNvSpPr>
          <p:nvPr>
            <p:ph type="body" sz="quarter" idx="77"/>
          </p:nvPr>
        </p:nvSpPr>
        <p:spPr/>
        <p:txBody>
          <a:bodyPr rtlCol="0"/>
          <a:lstStyle/>
          <a:p>
            <a:pPr rtl="0"/>
            <a:endParaRPr lang="de-DE"/>
          </a:p>
        </p:txBody>
      </p:sp>
      <p:pic>
        <p:nvPicPr>
          <p:cNvPr id="3" name="Bildplatzhalter 2">
            <a:extLst>
              <a:ext uri="{FF2B5EF4-FFF2-40B4-BE49-F238E27FC236}">
                <a16:creationId xmlns:a16="http://schemas.microsoft.com/office/drawing/2014/main" id="{FB1C64F1-5F21-5FB7-E98C-891E089929FB}"/>
              </a:ext>
            </a:extLst>
          </p:cNvPr>
          <p:cNvPicPr>
            <a:picLocks noGrp="1" noChangeAspect="1"/>
          </p:cNvPicPr>
          <p:nvPr>
            <p:ph type="pic" sz="quarter" idx="16"/>
          </p:nvPr>
        </p:nvPicPr>
        <p:blipFill>
          <a:blip r:embed="rId3"/>
          <a:srcRect t="2679" b="2679"/>
          <a:stretch>
            <a:fillRect/>
          </a:stretch>
        </p:blipFill>
        <p:spPr>
          <a:prstGeom prst="rect">
            <a:avLst/>
          </a:prstGeom>
        </p:spPr>
      </p:pic>
      <p:sp>
        <p:nvSpPr>
          <p:cNvPr id="6" name="Rechteck 5">
            <a:extLst>
              <a:ext uri="{FF2B5EF4-FFF2-40B4-BE49-F238E27FC236}">
                <a16:creationId xmlns:a16="http://schemas.microsoft.com/office/drawing/2014/main" id="{40B99722-19A0-2DDC-6719-B807678B8067}"/>
              </a:ext>
            </a:extLst>
          </p:cNvPr>
          <p:cNvSpPr/>
          <p:nvPr/>
        </p:nvSpPr>
        <p:spPr>
          <a:xfrm>
            <a:off x="3383597" y="6593649"/>
            <a:ext cx="3157250" cy="2000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rgbClr val="343541"/>
                </a:solidFill>
                <a:effectLst/>
                <a:latin typeface="Calibri" panose="020F0502020204030204" pitchFamily="34" charset="0"/>
                <a:ea typeface="Calibri" panose="020F0502020204030204" pitchFamily="34" charset="0"/>
                <a:cs typeface="Calibri" panose="020F0502020204030204" pitchFamily="34" charset="0"/>
              </a:rPr>
              <a:t>Zur Unterstützung deiner Erklärvideoproduktion, Anleitung der Produktion oder Erklärvideoanalyse stehen dir Literaturempfehlungen und</a:t>
            </a:r>
          </a:p>
          <a:p>
            <a:r>
              <a:rPr lang="de-DE" sz="1100" dirty="0">
                <a:solidFill>
                  <a:srgbClr val="343541"/>
                </a:solidFill>
                <a:effectLst/>
                <a:latin typeface="Calibri" panose="020F0502020204030204" pitchFamily="34" charset="0"/>
                <a:ea typeface="Calibri" panose="020F0502020204030204" pitchFamily="34" charset="0"/>
                <a:cs typeface="Calibri" panose="020F0502020204030204" pitchFamily="34" charset="0"/>
              </a:rPr>
              <a:t>Begleitmaterialien zur Verfügung.</a:t>
            </a:r>
          </a:p>
          <a:p>
            <a:r>
              <a:rPr lang="de-DE" sz="1100" b="1" dirty="0">
                <a:solidFill>
                  <a:srgbClr val="343541"/>
                </a:solidFill>
                <a:latin typeface="Calibri" panose="020F0502020204030204" pitchFamily="34" charset="0"/>
                <a:cs typeface="Calibri" panose="020F0502020204030204" pitchFamily="34" charset="0"/>
              </a:rPr>
              <a:t>[„Literaturempfehlung“ und „Begleitmaterialien“ erscheinen]</a:t>
            </a:r>
            <a:endParaRPr lang="de-DE" sz="1100" b="1" dirty="0">
              <a:latin typeface="Calibri" panose="020F0502020204030204" pitchFamily="34" charset="0"/>
              <a:cs typeface="Calibri" panose="020F0502020204030204" pitchFamily="34" charset="0"/>
            </a:endParaRPr>
          </a:p>
        </p:txBody>
      </p:sp>
      <p:sp>
        <p:nvSpPr>
          <p:cNvPr id="7" name="Rechteck 6">
            <a:extLst>
              <a:ext uri="{FF2B5EF4-FFF2-40B4-BE49-F238E27FC236}">
                <a16:creationId xmlns:a16="http://schemas.microsoft.com/office/drawing/2014/main" id="{C8E1FBEA-325B-AEFE-197D-E574A500AF2B}"/>
              </a:ext>
            </a:extLst>
          </p:cNvPr>
          <p:cNvSpPr/>
          <p:nvPr/>
        </p:nvSpPr>
        <p:spPr>
          <a:xfrm>
            <a:off x="3444579" y="1534147"/>
            <a:ext cx="3157250" cy="2000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rgbClr val="343541"/>
                </a:solidFill>
                <a:effectLst/>
                <a:latin typeface="Calibri" panose="020F0502020204030204" pitchFamily="34" charset="0"/>
                <a:ea typeface="Calibri" panose="020F0502020204030204" pitchFamily="34" charset="0"/>
                <a:cs typeface="Calibri" panose="020F0502020204030204" pitchFamily="34" charset="0"/>
              </a:rPr>
              <a:t>Im Praxisteil geht es um die konkrete Umsetzung: Welche Möglichkeiten zur Erklärvideoproduktion gibt es und wie gehst du die Produktion sinnvoll an?</a:t>
            </a:r>
          </a:p>
          <a:p>
            <a:r>
              <a:rPr lang="de-DE" sz="1100" b="1" dirty="0">
                <a:solidFill>
                  <a:schemeClr val="tx1"/>
                </a:solidFill>
                <a:latin typeface="Calibri" panose="020F0502020204030204" pitchFamily="34" charset="0"/>
                <a:cs typeface="Calibri" panose="020F0502020204030204" pitchFamily="34" charset="0"/>
              </a:rPr>
              <a:t>[„Praxis“ erscheint]</a:t>
            </a:r>
            <a:endParaRPr lang="de-DE" sz="1100" b="1" dirty="0">
              <a:solidFill>
                <a:schemeClr val="tx1"/>
              </a:solidFill>
              <a:effectLst/>
              <a:latin typeface="Calibri" panose="020F0502020204030204" pitchFamily="34" charset="0"/>
              <a:cs typeface="Calibri" panose="020F0502020204030204" pitchFamily="34" charset="0"/>
            </a:endParaRPr>
          </a:p>
        </p:txBody>
      </p:sp>
      <p:sp>
        <p:nvSpPr>
          <p:cNvPr id="8" name="Rechteck 7">
            <a:extLst>
              <a:ext uri="{FF2B5EF4-FFF2-40B4-BE49-F238E27FC236}">
                <a16:creationId xmlns:a16="http://schemas.microsoft.com/office/drawing/2014/main" id="{35DA8428-B312-24E5-4FEB-261BE677290D}"/>
              </a:ext>
            </a:extLst>
          </p:cNvPr>
          <p:cNvSpPr/>
          <p:nvPr/>
        </p:nvSpPr>
        <p:spPr>
          <a:xfrm>
            <a:off x="3416672" y="4002903"/>
            <a:ext cx="3157250" cy="2000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rgbClr val="343541"/>
                </a:solidFill>
                <a:effectLst/>
                <a:latin typeface="Calibri" panose="020F0502020204030204" pitchFamily="34" charset="0"/>
                <a:ea typeface="Calibri" panose="020F0502020204030204" pitchFamily="34" charset="0"/>
                <a:cs typeface="Calibri" panose="020F0502020204030204" pitchFamily="34" charset="0"/>
              </a:rPr>
              <a:t>Im dritten Themenblock, dem Forschungsteil, bekommst du Einblicke in internationale Forschungsergebnisse rund um das Thema Erklärvideos. Darüber hinaus werden Ergebnisse eines physikdidaktischen Promotionsprojekts vorgestellt. Dabei geht es um die Fragen, ob Physik-Erklärvideos auf YouTube fachlichen und fachdidaktischen Anforderungen an Erklärqualität genügen und wie angehende und praktizierende Physiklehrkräfte zu Erklärvideos stehen.</a:t>
            </a:r>
          </a:p>
          <a:p>
            <a:r>
              <a:rPr lang="de-DE" sz="1100" b="1" dirty="0">
                <a:solidFill>
                  <a:srgbClr val="343541"/>
                </a:solidFill>
                <a:latin typeface="Calibri" panose="020F0502020204030204" pitchFamily="34" charset="0"/>
                <a:ea typeface="Calibri" panose="020F0502020204030204" pitchFamily="34" charset="0"/>
                <a:cs typeface="Calibri" panose="020F0502020204030204" pitchFamily="34" charset="0"/>
              </a:rPr>
              <a:t>[„Forschung“ erscheint]</a:t>
            </a:r>
            <a:endParaRPr lang="de-DE" sz="11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FA92C7D3-1C96-69F1-C328-7833B73853CF}"/>
              </a:ext>
            </a:extLst>
          </p:cNvPr>
          <p:cNvPicPr>
            <a:picLocks noChangeAspect="1"/>
          </p:cNvPicPr>
          <p:nvPr/>
        </p:nvPicPr>
        <p:blipFill>
          <a:blip r:embed="rId3"/>
          <a:stretch>
            <a:fillRect/>
          </a:stretch>
        </p:blipFill>
        <p:spPr>
          <a:xfrm>
            <a:off x="549275" y="4203915"/>
            <a:ext cx="2708275" cy="1895805"/>
          </a:xfrm>
          <a:prstGeom prst="rect">
            <a:avLst/>
          </a:prstGeom>
        </p:spPr>
      </p:pic>
      <p:pic>
        <p:nvPicPr>
          <p:cNvPr id="13" name="Bildplatzhalter 12">
            <a:extLst>
              <a:ext uri="{FF2B5EF4-FFF2-40B4-BE49-F238E27FC236}">
                <a16:creationId xmlns:a16="http://schemas.microsoft.com/office/drawing/2014/main" id="{9E64D5FC-6210-DCF5-08B6-F4E05CB19C44}"/>
              </a:ext>
            </a:extLst>
          </p:cNvPr>
          <p:cNvPicPr>
            <a:picLocks noGrp="1" noChangeAspect="1"/>
          </p:cNvPicPr>
          <p:nvPr>
            <p:ph type="pic" sz="quarter" idx="14"/>
          </p:nvPr>
        </p:nvPicPr>
        <p:blipFill>
          <a:blip r:embed="rId3"/>
          <a:srcRect t="2679" b="2679"/>
          <a:stretch>
            <a:fillRect/>
          </a:stretch>
        </p:blipFill>
        <p:spPr>
          <a:prstGeom prst="rect">
            <a:avLst/>
          </a:prstGeom>
        </p:spPr>
      </p:pic>
      <p:pic>
        <p:nvPicPr>
          <p:cNvPr id="16" name="Grafik 15">
            <a:extLst>
              <a:ext uri="{FF2B5EF4-FFF2-40B4-BE49-F238E27FC236}">
                <a16:creationId xmlns:a16="http://schemas.microsoft.com/office/drawing/2014/main" id="{27C6561D-0E45-4F49-3790-0DDC3F146621}"/>
              </a:ext>
            </a:extLst>
          </p:cNvPr>
          <p:cNvPicPr>
            <a:picLocks noChangeAspect="1"/>
          </p:cNvPicPr>
          <p:nvPr/>
        </p:nvPicPr>
        <p:blipFill>
          <a:blip r:embed="rId4"/>
          <a:stretch>
            <a:fillRect/>
          </a:stretch>
        </p:blipFill>
        <p:spPr>
          <a:xfrm>
            <a:off x="3387968" y="353171"/>
            <a:ext cx="3470031" cy="677187"/>
          </a:xfrm>
          <a:prstGeom prst="rect">
            <a:avLst/>
          </a:prstGeom>
        </p:spPr>
      </p:pic>
      <p:sp>
        <p:nvSpPr>
          <p:cNvPr id="12" name="Rechteck 11">
            <a:extLst>
              <a:ext uri="{FF2B5EF4-FFF2-40B4-BE49-F238E27FC236}">
                <a16:creationId xmlns:a16="http://schemas.microsoft.com/office/drawing/2014/main" id="{5F2FD644-602F-6B51-C5A2-D19D095CBC8E}"/>
              </a:ext>
            </a:extLst>
          </p:cNvPr>
          <p:cNvSpPr/>
          <p:nvPr/>
        </p:nvSpPr>
        <p:spPr>
          <a:xfrm>
            <a:off x="1725967" y="1876079"/>
            <a:ext cx="1173480" cy="1462643"/>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092D0F12-58A6-7172-4B40-93CE64EAD343}"/>
              </a:ext>
            </a:extLst>
          </p:cNvPr>
          <p:cNvSpPr txBox="1"/>
          <p:nvPr/>
        </p:nvSpPr>
        <p:spPr>
          <a:xfrm>
            <a:off x="1834199" y="1967478"/>
            <a:ext cx="1423351" cy="923330"/>
          </a:xfrm>
          <a:prstGeom prst="rect">
            <a:avLst/>
          </a:prstGeom>
          <a:noFill/>
        </p:spPr>
        <p:txBody>
          <a:bodyPr wrap="square" rtlCol="0">
            <a:spAutoFit/>
          </a:bodyPr>
          <a:lstStyle/>
          <a:p>
            <a:r>
              <a:rPr lang="de-DE" b="1" dirty="0">
                <a:solidFill>
                  <a:srgbClr val="00A0E3"/>
                </a:solidFill>
              </a:rPr>
              <a:t>Theorie</a:t>
            </a:r>
          </a:p>
          <a:p>
            <a:r>
              <a:rPr lang="de-DE" b="1" dirty="0">
                <a:solidFill>
                  <a:srgbClr val="00A0E3"/>
                </a:solidFill>
              </a:rPr>
              <a:t>Praxis</a:t>
            </a:r>
          </a:p>
          <a:p>
            <a:endParaRPr lang="de-DE" b="1" dirty="0">
              <a:solidFill>
                <a:srgbClr val="00A0E3"/>
              </a:solidFill>
            </a:endParaRPr>
          </a:p>
        </p:txBody>
      </p:sp>
      <p:sp>
        <p:nvSpPr>
          <p:cNvPr id="17" name="Rechteck 16">
            <a:extLst>
              <a:ext uri="{FF2B5EF4-FFF2-40B4-BE49-F238E27FC236}">
                <a16:creationId xmlns:a16="http://schemas.microsoft.com/office/drawing/2014/main" id="{FD17FE91-9692-6B03-37F2-0E81C45EACBB}"/>
              </a:ext>
            </a:extLst>
          </p:cNvPr>
          <p:cNvSpPr/>
          <p:nvPr/>
        </p:nvSpPr>
        <p:spPr>
          <a:xfrm>
            <a:off x="1827193" y="4428470"/>
            <a:ext cx="1173480" cy="1462643"/>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4D1445C8-3DAF-D833-2B0D-87BDC517E4F3}"/>
              </a:ext>
            </a:extLst>
          </p:cNvPr>
          <p:cNvSpPr txBox="1"/>
          <p:nvPr/>
        </p:nvSpPr>
        <p:spPr>
          <a:xfrm>
            <a:off x="1834199" y="4565342"/>
            <a:ext cx="1731517" cy="923330"/>
          </a:xfrm>
          <a:prstGeom prst="rect">
            <a:avLst/>
          </a:prstGeom>
          <a:noFill/>
        </p:spPr>
        <p:txBody>
          <a:bodyPr wrap="square" rtlCol="0">
            <a:spAutoFit/>
          </a:bodyPr>
          <a:lstStyle/>
          <a:p>
            <a:r>
              <a:rPr lang="de-DE" b="1" dirty="0">
                <a:solidFill>
                  <a:srgbClr val="00A0E3"/>
                </a:solidFill>
              </a:rPr>
              <a:t>Theorie</a:t>
            </a:r>
          </a:p>
          <a:p>
            <a:r>
              <a:rPr lang="de-DE" b="1" dirty="0">
                <a:solidFill>
                  <a:srgbClr val="00A0E3"/>
                </a:solidFill>
              </a:rPr>
              <a:t>Praxis</a:t>
            </a:r>
          </a:p>
          <a:p>
            <a:r>
              <a:rPr lang="de-DE" b="1" dirty="0">
                <a:solidFill>
                  <a:srgbClr val="00A0E3"/>
                </a:solidFill>
              </a:rPr>
              <a:t>Forschung</a:t>
            </a:r>
          </a:p>
        </p:txBody>
      </p:sp>
      <p:sp>
        <p:nvSpPr>
          <p:cNvPr id="18" name="Rechteck 17">
            <a:extLst>
              <a:ext uri="{FF2B5EF4-FFF2-40B4-BE49-F238E27FC236}">
                <a16:creationId xmlns:a16="http://schemas.microsoft.com/office/drawing/2014/main" id="{28F8C1CC-F46A-D786-5511-97F04233434A}"/>
              </a:ext>
            </a:extLst>
          </p:cNvPr>
          <p:cNvSpPr/>
          <p:nvPr/>
        </p:nvSpPr>
        <p:spPr>
          <a:xfrm>
            <a:off x="1834199" y="7051773"/>
            <a:ext cx="1289532" cy="1462643"/>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2F5D7671-DA41-70A3-6FC6-1E00D4FE8044}"/>
              </a:ext>
            </a:extLst>
          </p:cNvPr>
          <p:cNvSpPr txBox="1"/>
          <p:nvPr/>
        </p:nvSpPr>
        <p:spPr>
          <a:xfrm>
            <a:off x="1802410" y="7095433"/>
            <a:ext cx="1731517" cy="1292662"/>
          </a:xfrm>
          <a:prstGeom prst="rect">
            <a:avLst/>
          </a:prstGeom>
          <a:noFill/>
        </p:spPr>
        <p:txBody>
          <a:bodyPr wrap="square" rtlCol="0">
            <a:spAutoFit/>
          </a:bodyPr>
          <a:lstStyle/>
          <a:p>
            <a:r>
              <a:rPr lang="de-DE" b="1" dirty="0">
                <a:solidFill>
                  <a:srgbClr val="00A0E3"/>
                </a:solidFill>
              </a:rPr>
              <a:t>Theorie</a:t>
            </a:r>
          </a:p>
          <a:p>
            <a:r>
              <a:rPr lang="de-DE" b="1" dirty="0">
                <a:solidFill>
                  <a:srgbClr val="00A0E3"/>
                </a:solidFill>
              </a:rPr>
              <a:t>Praxis</a:t>
            </a:r>
          </a:p>
          <a:p>
            <a:r>
              <a:rPr lang="de-DE" b="1" dirty="0">
                <a:solidFill>
                  <a:srgbClr val="00A0E3"/>
                </a:solidFill>
              </a:rPr>
              <a:t>Forschung</a:t>
            </a:r>
          </a:p>
          <a:p>
            <a:r>
              <a:rPr lang="de-DE" sz="1100" b="1" dirty="0">
                <a:solidFill>
                  <a:srgbClr val="E6007E"/>
                </a:solidFill>
              </a:rPr>
              <a:t>Literaturempfehlungen</a:t>
            </a:r>
          </a:p>
          <a:p>
            <a:r>
              <a:rPr lang="de-DE" sz="1100" b="1" dirty="0">
                <a:solidFill>
                  <a:srgbClr val="E6007E"/>
                </a:solidFill>
              </a:rPr>
              <a:t>Begleitmaterialien</a:t>
            </a:r>
            <a:endParaRPr lang="de-DE" sz="1200" b="1" dirty="0">
              <a:solidFill>
                <a:srgbClr val="E6007E"/>
              </a:solidFill>
            </a:endParaRPr>
          </a:p>
        </p:txBody>
      </p:sp>
    </p:spTree>
    <p:extLst>
      <p:ext uri="{BB962C8B-B14F-4D97-AF65-F5344CB8AC3E}">
        <p14:creationId xmlns:p14="http://schemas.microsoft.com/office/powerpoint/2010/main" val="100078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4845B-A258-4593-98CA-E4E520C4374A}"/>
              </a:ext>
            </a:extLst>
          </p:cNvPr>
          <p:cNvSpPr>
            <a:spLocks noGrp="1"/>
          </p:cNvSpPr>
          <p:nvPr>
            <p:ph type="title"/>
          </p:nvPr>
        </p:nvSpPr>
        <p:spPr/>
        <p:txBody>
          <a:bodyPr rtlCol="0">
            <a:normAutofit fontScale="90000"/>
          </a:bodyPr>
          <a:lstStyle/>
          <a:p>
            <a:pPr rtl="0"/>
            <a:r>
              <a:rPr lang="de-DE" dirty="0"/>
              <a:t>Begrüßungsvideo </a:t>
            </a:r>
          </a:p>
        </p:txBody>
      </p:sp>
      <p:sp>
        <p:nvSpPr>
          <p:cNvPr id="35" name="Textplatzhalter 34">
            <a:extLst>
              <a:ext uri="{FF2B5EF4-FFF2-40B4-BE49-F238E27FC236}">
                <a16:creationId xmlns:a16="http://schemas.microsoft.com/office/drawing/2014/main" id="{1FF26107-6B58-4E43-B8F1-941E32328696}"/>
              </a:ext>
            </a:extLst>
          </p:cNvPr>
          <p:cNvSpPr>
            <a:spLocks noGrp="1"/>
          </p:cNvSpPr>
          <p:nvPr>
            <p:ph type="body" sz="quarter" idx="13"/>
          </p:nvPr>
        </p:nvSpPr>
        <p:spPr/>
        <p:txBody>
          <a:bodyPr rtlCol="0">
            <a:normAutofit fontScale="77500" lnSpcReduction="20000"/>
          </a:bodyPr>
          <a:lstStyle/>
          <a:p>
            <a:pPr rtl="0"/>
            <a:endParaRPr lang="de-DE"/>
          </a:p>
        </p:txBody>
      </p:sp>
      <p:sp>
        <p:nvSpPr>
          <p:cNvPr id="46" name="Textplatzhalter 45">
            <a:extLst>
              <a:ext uri="{FF2B5EF4-FFF2-40B4-BE49-F238E27FC236}">
                <a16:creationId xmlns:a16="http://schemas.microsoft.com/office/drawing/2014/main" id="{F1485AB3-92DA-476A-AB43-460D3539D1BC}"/>
              </a:ext>
            </a:extLst>
          </p:cNvPr>
          <p:cNvSpPr>
            <a:spLocks noGrp="1"/>
          </p:cNvSpPr>
          <p:nvPr>
            <p:ph type="body" sz="quarter" idx="58"/>
          </p:nvPr>
        </p:nvSpPr>
        <p:spPr/>
        <p:txBody>
          <a:bodyPr rtlCol="0"/>
          <a:lstStyle/>
          <a:p>
            <a:pPr rtl="0"/>
            <a:endParaRPr lang="de-DE"/>
          </a:p>
        </p:txBody>
      </p:sp>
      <p:sp>
        <p:nvSpPr>
          <p:cNvPr id="47" name="Textplatzhalter 46">
            <a:extLst>
              <a:ext uri="{FF2B5EF4-FFF2-40B4-BE49-F238E27FC236}">
                <a16:creationId xmlns:a16="http://schemas.microsoft.com/office/drawing/2014/main" id="{D3E00002-4E16-4F34-917F-9AC957A1F88D}"/>
              </a:ext>
            </a:extLst>
          </p:cNvPr>
          <p:cNvSpPr>
            <a:spLocks noGrp="1"/>
          </p:cNvSpPr>
          <p:nvPr>
            <p:ph type="body" sz="quarter" idx="59"/>
          </p:nvPr>
        </p:nvSpPr>
        <p:spPr>
          <a:xfrm>
            <a:off x="1029974" y="1281113"/>
            <a:ext cx="1633851" cy="374650"/>
          </a:xfrm>
        </p:spPr>
        <p:txBody>
          <a:bodyPr rtlCol="0"/>
          <a:lstStyle/>
          <a:p>
            <a:pPr rtl="0"/>
            <a:r>
              <a:rPr lang="de-DE" dirty="0"/>
              <a:t>7</a:t>
            </a:r>
          </a:p>
        </p:txBody>
      </p:sp>
      <p:sp>
        <p:nvSpPr>
          <p:cNvPr id="39" name="Textplatzhalter 38">
            <a:extLst>
              <a:ext uri="{FF2B5EF4-FFF2-40B4-BE49-F238E27FC236}">
                <a16:creationId xmlns:a16="http://schemas.microsoft.com/office/drawing/2014/main" id="{B341A3C4-039B-4F20-9E27-2380E8E8FAB9}"/>
              </a:ext>
            </a:extLst>
          </p:cNvPr>
          <p:cNvSpPr>
            <a:spLocks noGrp="1"/>
          </p:cNvSpPr>
          <p:nvPr>
            <p:ph type="body" sz="quarter" idx="37"/>
          </p:nvPr>
        </p:nvSpPr>
        <p:spPr/>
        <p:txBody>
          <a:bodyPr rtlCol="0"/>
          <a:lstStyle/>
          <a:p>
            <a:pPr rtl="0"/>
            <a:endParaRPr lang="de-DE"/>
          </a:p>
        </p:txBody>
      </p:sp>
      <p:sp>
        <p:nvSpPr>
          <p:cNvPr id="40" name="Textplatzhalter 39">
            <a:extLst>
              <a:ext uri="{FF2B5EF4-FFF2-40B4-BE49-F238E27FC236}">
                <a16:creationId xmlns:a16="http://schemas.microsoft.com/office/drawing/2014/main" id="{1C141BDD-6D1B-4CC8-9FF1-845B36D685CE}"/>
              </a:ext>
            </a:extLst>
          </p:cNvPr>
          <p:cNvSpPr>
            <a:spLocks noGrp="1"/>
          </p:cNvSpPr>
          <p:nvPr>
            <p:ph type="body" sz="quarter" idx="38"/>
          </p:nvPr>
        </p:nvSpPr>
        <p:spPr/>
        <p:txBody>
          <a:bodyPr rtlCol="0"/>
          <a:lstStyle/>
          <a:p>
            <a:pPr rtl="0"/>
            <a:endParaRPr lang="de-DE"/>
          </a:p>
        </p:txBody>
      </p:sp>
      <p:sp>
        <p:nvSpPr>
          <p:cNvPr id="41" name="Textplatzhalter 40">
            <a:extLst>
              <a:ext uri="{FF2B5EF4-FFF2-40B4-BE49-F238E27FC236}">
                <a16:creationId xmlns:a16="http://schemas.microsoft.com/office/drawing/2014/main" id="{0F353750-99C8-4E10-BB08-9787EE24C3AF}"/>
              </a:ext>
            </a:extLst>
          </p:cNvPr>
          <p:cNvSpPr>
            <a:spLocks noGrp="1"/>
          </p:cNvSpPr>
          <p:nvPr>
            <p:ph type="body" sz="quarter" idx="39"/>
          </p:nvPr>
        </p:nvSpPr>
        <p:spPr/>
        <p:txBody>
          <a:bodyPr rtlCol="0"/>
          <a:lstStyle/>
          <a:p>
            <a:pPr rtl="0"/>
            <a:endParaRPr lang="de-DE" dirty="0"/>
          </a:p>
        </p:txBody>
      </p:sp>
      <p:sp>
        <p:nvSpPr>
          <p:cNvPr id="42" name="Textplatzhalter 41">
            <a:extLst>
              <a:ext uri="{FF2B5EF4-FFF2-40B4-BE49-F238E27FC236}">
                <a16:creationId xmlns:a16="http://schemas.microsoft.com/office/drawing/2014/main" id="{D8BC2E3A-4B0B-4723-A8E3-5AFAC80C529F}"/>
              </a:ext>
            </a:extLst>
          </p:cNvPr>
          <p:cNvSpPr>
            <a:spLocks noGrp="1"/>
          </p:cNvSpPr>
          <p:nvPr>
            <p:ph type="body" sz="quarter" idx="40"/>
          </p:nvPr>
        </p:nvSpPr>
        <p:spPr/>
        <p:txBody>
          <a:bodyPr rtlCol="0"/>
          <a:lstStyle/>
          <a:p>
            <a:pPr rtl="0"/>
            <a:endParaRPr lang="de-DE"/>
          </a:p>
        </p:txBody>
      </p:sp>
      <p:sp>
        <p:nvSpPr>
          <p:cNvPr id="43" name="Textplatzhalter 42">
            <a:extLst>
              <a:ext uri="{FF2B5EF4-FFF2-40B4-BE49-F238E27FC236}">
                <a16:creationId xmlns:a16="http://schemas.microsoft.com/office/drawing/2014/main" id="{624AC57E-78B8-4FD0-8055-A2FDF6EF94E8}"/>
              </a:ext>
            </a:extLst>
          </p:cNvPr>
          <p:cNvSpPr>
            <a:spLocks noGrp="1"/>
          </p:cNvSpPr>
          <p:nvPr>
            <p:ph type="body" sz="quarter" idx="41"/>
          </p:nvPr>
        </p:nvSpPr>
        <p:spPr/>
        <p:txBody>
          <a:bodyPr rtlCol="0"/>
          <a:lstStyle/>
          <a:p>
            <a:pPr rtl="0"/>
            <a:endParaRPr lang="de-DE"/>
          </a:p>
        </p:txBody>
      </p:sp>
      <p:sp>
        <p:nvSpPr>
          <p:cNvPr id="44" name="Textplatzhalter 43">
            <a:extLst>
              <a:ext uri="{FF2B5EF4-FFF2-40B4-BE49-F238E27FC236}">
                <a16:creationId xmlns:a16="http://schemas.microsoft.com/office/drawing/2014/main" id="{466C675D-C087-4AE2-8C14-76D654FDB52E}"/>
              </a:ext>
            </a:extLst>
          </p:cNvPr>
          <p:cNvSpPr>
            <a:spLocks noGrp="1"/>
          </p:cNvSpPr>
          <p:nvPr>
            <p:ph type="body" sz="quarter" idx="42"/>
          </p:nvPr>
        </p:nvSpPr>
        <p:spPr/>
        <p:txBody>
          <a:bodyPr rtlCol="0"/>
          <a:lstStyle/>
          <a:p>
            <a:pPr rtl="0"/>
            <a:endParaRPr lang="de-DE"/>
          </a:p>
        </p:txBody>
      </p:sp>
      <p:sp>
        <p:nvSpPr>
          <p:cNvPr id="45" name="Textplatzhalter 44">
            <a:extLst>
              <a:ext uri="{FF2B5EF4-FFF2-40B4-BE49-F238E27FC236}">
                <a16:creationId xmlns:a16="http://schemas.microsoft.com/office/drawing/2014/main" id="{4082EB41-B8C5-447F-A169-0C7FEC1E7740}"/>
              </a:ext>
            </a:extLst>
          </p:cNvPr>
          <p:cNvSpPr>
            <a:spLocks noGrp="1"/>
          </p:cNvSpPr>
          <p:nvPr>
            <p:ph type="body" sz="quarter" idx="43"/>
          </p:nvPr>
        </p:nvSpPr>
        <p:spPr/>
        <p:txBody>
          <a:bodyPr rtlCol="0"/>
          <a:lstStyle/>
          <a:p>
            <a:pPr rtl="0"/>
            <a:endParaRPr lang="de-DE"/>
          </a:p>
        </p:txBody>
      </p:sp>
      <p:sp>
        <p:nvSpPr>
          <p:cNvPr id="48" name="Textplatzhalter 47">
            <a:extLst>
              <a:ext uri="{FF2B5EF4-FFF2-40B4-BE49-F238E27FC236}">
                <a16:creationId xmlns:a16="http://schemas.microsoft.com/office/drawing/2014/main" id="{9EED0DE6-554B-4D8D-97A4-B8D78EDDB202}"/>
              </a:ext>
            </a:extLst>
          </p:cNvPr>
          <p:cNvSpPr>
            <a:spLocks noGrp="1"/>
          </p:cNvSpPr>
          <p:nvPr>
            <p:ph type="body" sz="quarter" idx="60"/>
          </p:nvPr>
        </p:nvSpPr>
        <p:spPr/>
        <p:txBody>
          <a:bodyPr rtlCol="0"/>
          <a:lstStyle/>
          <a:p>
            <a:pPr rtl="0"/>
            <a:endParaRPr lang="de-DE"/>
          </a:p>
        </p:txBody>
      </p:sp>
      <p:sp>
        <p:nvSpPr>
          <p:cNvPr id="49" name="Textplatzhalter 48">
            <a:extLst>
              <a:ext uri="{FF2B5EF4-FFF2-40B4-BE49-F238E27FC236}">
                <a16:creationId xmlns:a16="http://schemas.microsoft.com/office/drawing/2014/main" id="{CE8EBA2B-11EC-46E4-9310-717554FFDD2A}"/>
              </a:ext>
            </a:extLst>
          </p:cNvPr>
          <p:cNvSpPr>
            <a:spLocks noGrp="1"/>
          </p:cNvSpPr>
          <p:nvPr>
            <p:ph type="body" sz="quarter" idx="61"/>
          </p:nvPr>
        </p:nvSpPr>
        <p:spPr>
          <a:xfrm>
            <a:off x="1029974" y="3808961"/>
            <a:ext cx="1633851" cy="374650"/>
          </a:xfrm>
        </p:spPr>
        <p:txBody>
          <a:bodyPr rtlCol="0"/>
          <a:lstStyle/>
          <a:p>
            <a:pPr rtl="0"/>
            <a:r>
              <a:rPr lang="de-DE" dirty="0"/>
              <a:t>8</a:t>
            </a:r>
          </a:p>
        </p:txBody>
      </p:sp>
      <p:sp>
        <p:nvSpPr>
          <p:cNvPr id="52" name="Textplatzhalter 51">
            <a:extLst>
              <a:ext uri="{FF2B5EF4-FFF2-40B4-BE49-F238E27FC236}">
                <a16:creationId xmlns:a16="http://schemas.microsoft.com/office/drawing/2014/main" id="{7E198545-7829-4C94-9D7D-9CFAC1F21602}"/>
              </a:ext>
            </a:extLst>
          </p:cNvPr>
          <p:cNvSpPr>
            <a:spLocks noGrp="1"/>
          </p:cNvSpPr>
          <p:nvPr>
            <p:ph type="body" sz="quarter" idx="64"/>
          </p:nvPr>
        </p:nvSpPr>
        <p:spPr/>
        <p:txBody>
          <a:bodyPr rtlCol="0"/>
          <a:lstStyle/>
          <a:p>
            <a:pPr rtl="0"/>
            <a:endParaRPr lang="de-DE"/>
          </a:p>
        </p:txBody>
      </p:sp>
      <p:sp>
        <p:nvSpPr>
          <p:cNvPr id="53" name="Textplatzhalter 52">
            <a:extLst>
              <a:ext uri="{FF2B5EF4-FFF2-40B4-BE49-F238E27FC236}">
                <a16:creationId xmlns:a16="http://schemas.microsoft.com/office/drawing/2014/main" id="{047AD5C4-B6D3-4736-90C3-35171469D521}"/>
              </a:ext>
            </a:extLst>
          </p:cNvPr>
          <p:cNvSpPr>
            <a:spLocks noGrp="1"/>
          </p:cNvSpPr>
          <p:nvPr>
            <p:ph type="body" sz="quarter" idx="65"/>
          </p:nvPr>
        </p:nvSpPr>
        <p:spPr/>
        <p:txBody>
          <a:bodyPr rtlCol="0"/>
          <a:lstStyle/>
          <a:p>
            <a:pPr rtl="0"/>
            <a:endParaRPr lang="de-DE"/>
          </a:p>
        </p:txBody>
      </p:sp>
      <p:sp>
        <p:nvSpPr>
          <p:cNvPr id="54" name="Textplatzhalter 53">
            <a:extLst>
              <a:ext uri="{FF2B5EF4-FFF2-40B4-BE49-F238E27FC236}">
                <a16:creationId xmlns:a16="http://schemas.microsoft.com/office/drawing/2014/main" id="{8B3FC226-5876-4A17-8D96-C898BF17DE04}"/>
              </a:ext>
            </a:extLst>
          </p:cNvPr>
          <p:cNvSpPr>
            <a:spLocks noGrp="1"/>
          </p:cNvSpPr>
          <p:nvPr>
            <p:ph type="body" sz="quarter" idx="66"/>
          </p:nvPr>
        </p:nvSpPr>
        <p:spPr/>
        <p:txBody>
          <a:bodyPr rtlCol="0"/>
          <a:lstStyle/>
          <a:p>
            <a:pPr rtl="0"/>
            <a:endParaRPr lang="de-DE"/>
          </a:p>
        </p:txBody>
      </p:sp>
      <p:sp>
        <p:nvSpPr>
          <p:cNvPr id="55" name="Textplatzhalter 54">
            <a:extLst>
              <a:ext uri="{FF2B5EF4-FFF2-40B4-BE49-F238E27FC236}">
                <a16:creationId xmlns:a16="http://schemas.microsoft.com/office/drawing/2014/main" id="{79995A86-2F3E-4D17-8331-DE660F04FD58}"/>
              </a:ext>
            </a:extLst>
          </p:cNvPr>
          <p:cNvSpPr>
            <a:spLocks noGrp="1"/>
          </p:cNvSpPr>
          <p:nvPr>
            <p:ph type="body" sz="quarter" idx="67"/>
          </p:nvPr>
        </p:nvSpPr>
        <p:spPr/>
        <p:txBody>
          <a:bodyPr rtlCol="0"/>
          <a:lstStyle/>
          <a:p>
            <a:pPr rtl="0"/>
            <a:endParaRPr lang="de-DE"/>
          </a:p>
        </p:txBody>
      </p:sp>
      <p:sp>
        <p:nvSpPr>
          <p:cNvPr id="56" name="Textplatzhalter 55">
            <a:extLst>
              <a:ext uri="{FF2B5EF4-FFF2-40B4-BE49-F238E27FC236}">
                <a16:creationId xmlns:a16="http://schemas.microsoft.com/office/drawing/2014/main" id="{410DDA88-35BC-43BA-89F9-D41058F43EE7}"/>
              </a:ext>
            </a:extLst>
          </p:cNvPr>
          <p:cNvSpPr>
            <a:spLocks noGrp="1"/>
          </p:cNvSpPr>
          <p:nvPr>
            <p:ph type="body" sz="quarter" idx="68"/>
          </p:nvPr>
        </p:nvSpPr>
        <p:spPr/>
        <p:txBody>
          <a:bodyPr rtlCol="0"/>
          <a:lstStyle/>
          <a:p>
            <a:pPr rtl="0"/>
            <a:endParaRPr lang="de-DE"/>
          </a:p>
        </p:txBody>
      </p:sp>
      <p:sp>
        <p:nvSpPr>
          <p:cNvPr id="57" name="Textplatzhalter 56">
            <a:extLst>
              <a:ext uri="{FF2B5EF4-FFF2-40B4-BE49-F238E27FC236}">
                <a16:creationId xmlns:a16="http://schemas.microsoft.com/office/drawing/2014/main" id="{841E511F-9CC6-4D12-A93B-5450705D7002}"/>
              </a:ext>
            </a:extLst>
          </p:cNvPr>
          <p:cNvSpPr>
            <a:spLocks noGrp="1"/>
          </p:cNvSpPr>
          <p:nvPr>
            <p:ph type="body" sz="quarter" idx="69"/>
          </p:nvPr>
        </p:nvSpPr>
        <p:spPr/>
        <p:txBody>
          <a:bodyPr rtlCol="0"/>
          <a:lstStyle/>
          <a:p>
            <a:pPr rtl="0"/>
            <a:endParaRPr lang="de-DE"/>
          </a:p>
        </p:txBody>
      </p:sp>
      <p:sp>
        <p:nvSpPr>
          <p:cNvPr id="58" name="Textplatzhalter 57">
            <a:extLst>
              <a:ext uri="{FF2B5EF4-FFF2-40B4-BE49-F238E27FC236}">
                <a16:creationId xmlns:a16="http://schemas.microsoft.com/office/drawing/2014/main" id="{831A87E1-E08D-40F4-9BEC-91359619E2B2}"/>
              </a:ext>
            </a:extLst>
          </p:cNvPr>
          <p:cNvSpPr>
            <a:spLocks noGrp="1"/>
          </p:cNvSpPr>
          <p:nvPr>
            <p:ph type="body" sz="quarter" idx="70"/>
          </p:nvPr>
        </p:nvSpPr>
        <p:spPr/>
        <p:txBody>
          <a:bodyPr rtlCol="0"/>
          <a:lstStyle/>
          <a:p>
            <a:pPr rtl="0"/>
            <a:endParaRPr lang="de-DE"/>
          </a:p>
        </p:txBody>
      </p:sp>
      <p:sp>
        <p:nvSpPr>
          <p:cNvPr id="50" name="Textplatzhalter 49">
            <a:extLst>
              <a:ext uri="{FF2B5EF4-FFF2-40B4-BE49-F238E27FC236}">
                <a16:creationId xmlns:a16="http://schemas.microsoft.com/office/drawing/2014/main" id="{B5609333-CE4F-497A-943A-F1FF59D11375}"/>
              </a:ext>
            </a:extLst>
          </p:cNvPr>
          <p:cNvSpPr>
            <a:spLocks noGrp="1"/>
          </p:cNvSpPr>
          <p:nvPr>
            <p:ph type="body" sz="quarter" idx="62"/>
          </p:nvPr>
        </p:nvSpPr>
        <p:spPr/>
        <p:txBody>
          <a:bodyPr rtlCol="0"/>
          <a:lstStyle/>
          <a:p>
            <a:pPr rtl="0"/>
            <a:endParaRPr lang="de-DE"/>
          </a:p>
        </p:txBody>
      </p:sp>
      <p:sp>
        <p:nvSpPr>
          <p:cNvPr id="51" name="Textplatzhalter 50">
            <a:extLst>
              <a:ext uri="{FF2B5EF4-FFF2-40B4-BE49-F238E27FC236}">
                <a16:creationId xmlns:a16="http://schemas.microsoft.com/office/drawing/2014/main" id="{8545318C-EB62-4120-9C5E-398CF65758E1}"/>
              </a:ext>
            </a:extLst>
          </p:cNvPr>
          <p:cNvSpPr>
            <a:spLocks noGrp="1"/>
          </p:cNvSpPr>
          <p:nvPr>
            <p:ph type="body" sz="quarter" idx="63"/>
          </p:nvPr>
        </p:nvSpPr>
        <p:spPr>
          <a:xfrm>
            <a:off x="1017274" y="6331905"/>
            <a:ext cx="1633851" cy="374650"/>
          </a:xfrm>
        </p:spPr>
        <p:txBody>
          <a:bodyPr rtlCol="0"/>
          <a:lstStyle/>
          <a:p>
            <a:pPr rtl="0"/>
            <a:r>
              <a:rPr lang="de-DE" dirty="0"/>
              <a:t>9</a:t>
            </a:r>
          </a:p>
        </p:txBody>
      </p:sp>
      <p:sp>
        <p:nvSpPr>
          <p:cNvPr id="59" name="Textplatzhalter 58">
            <a:extLst>
              <a:ext uri="{FF2B5EF4-FFF2-40B4-BE49-F238E27FC236}">
                <a16:creationId xmlns:a16="http://schemas.microsoft.com/office/drawing/2014/main" id="{01272FD8-56B0-4E30-8EA0-8464A213C1E6}"/>
              </a:ext>
            </a:extLst>
          </p:cNvPr>
          <p:cNvSpPr>
            <a:spLocks noGrp="1"/>
          </p:cNvSpPr>
          <p:nvPr>
            <p:ph type="body" sz="quarter" idx="71"/>
          </p:nvPr>
        </p:nvSpPr>
        <p:spPr/>
        <p:txBody>
          <a:bodyPr rtlCol="0"/>
          <a:lstStyle/>
          <a:p>
            <a:pPr rtl="0"/>
            <a:endParaRPr lang="de-DE"/>
          </a:p>
        </p:txBody>
      </p:sp>
      <p:sp>
        <p:nvSpPr>
          <p:cNvPr id="60" name="Textplatzhalter 59">
            <a:extLst>
              <a:ext uri="{FF2B5EF4-FFF2-40B4-BE49-F238E27FC236}">
                <a16:creationId xmlns:a16="http://schemas.microsoft.com/office/drawing/2014/main" id="{9FBDDA08-BE6B-4EA2-B29D-AB2166897BFB}"/>
              </a:ext>
            </a:extLst>
          </p:cNvPr>
          <p:cNvSpPr>
            <a:spLocks noGrp="1"/>
          </p:cNvSpPr>
          <p:nvPr>
            <p:ph type="body" sz="quarter" idx="72"/>
          </p:nvPr>
        </p:nvSpPr>
        <p:spPr/>
        <p:txBody>
          <a:bodyPr rtlCol="0"/>
          <a:lstStyle/>
          <a:p>
            <a:pPr rtl="0"/>
            <a:endParaRPr lang="de-DE"/>
          </a:p>
        </p:txBody>
      </p:sp>
      <p:sp>
        <p:nvSpPr>
          <p:cNvPr id="61" name="Textplatzhalter 60">
            <a:extLst>
              <a:ext uri="{FF2B5EF4-FFF2-40B4-BE49-F238E27FC236}">
                <a16:creationId xmlns:a16="http://schemas.microsoft.com/office/drawing/2014/main" id="{D003E79A-BD7C-4336-BA48-0F31EC712F80}"/>
              </a:ext>
            </a:extLst>
          </p:cNvPr>
          <p:cNvSpPr>
            <a:spLocks noGrp="1"/>
          </p:cNvSpPr>
          <p:nvPr>
            <p:ph type="body" sz="quarter" idx="73"/>
          </p:nvPr>
        </p:nvSpPr>
        <p:spPr/>
        <p:txBody>
          <a:bodyPr rtlCol="0"/>
          <a:lstStyle/>
          <a:p>
            <a:pPr rtl="0"/>
            <a:endParaRPr lang="de-DE"/>
          </a:p>
        </p:txBody>
      </p:sp>
      <p:sp>
        <p:nvSpPr>
          <p:cNvPr id="62" name="Textplatzhalter 61">
            <a:extLst>
              <a:ext uri="{FF2B5EF4-FFF2-40B4-BE49-F238E27FC236}">
                <a16:creationId xmlns:a16="http://schemas.microsoft.com/office/drawing/2014/main" id="{0BD62524-8495-49CC-B8C5-B1B33FB926A4}"/>
              </a:ext>
            </a:extLst>
          </p:cNvPr>
          <p:cNvSpPr>
            <a:spLocks noGrp="1"/>
          </p:cNvSpPr>
          <p:nvPr>
            <p:ph type="body" sz="quarter" idx="74"/>
          </p:nvPr>
        </p:nvSpPr>
        <p:spPr/>
        <p:txBody>
          <a:bodyPr rtlCol="0"/>
          <a:lstStyle/>
          <a:p>
            <a:pPr rtl="0"/>
            <a:endParaRPr lang="de-DE"/>
          </a:p>
        </p:txBody>
      </p:sp>
      <p:sp>
        <p:nvSpPr>
          <p:cNvPr id="63" name="Textplatzhalter 62">
            <a:extLst>
              <a:ext uri="{FF2B5EF4-FFF2-40B4-BE49-F238E27FC236}">
                <a16:creationId xmlns:a16="http://schemas.microsoft.com/office/drawing/2014/main" id="{999CD3ED-7F96-45A7-BC40-31EF4A21352E}"/>
              </a:ext>
            </a:extLst>
          </p:cNvPr>
          <p:cNvSpPr>
            <a:spLocks noGrp="1"/>
          </p:cNvSpPr>
          <p:nvPr>
            <p:ph type="body" sz="quarter" idx="75"/>
          </p:nvPr>
        </p:nvSpPr>
        <p:spPr/>
        <p:txBody>
          <a:bodyPr rtlCol="0"/>
          <a:lstStyle/>
          <a:p>
            <a:pPr rtl="0"/>
            <a:endParaRPr lang="de-DE"/>
          </a:p>
        </p:txBody>
      </p:sp>
      <p:sp>
        <p:nvSpPr>
          <p:cNvPr id="64" name="Textplatzhalter 63">
            <a:extLst>
              <a:ext uri="{FF2B5EF4-FFF2-40B4-BE49-F238E27FC236}">
                <a16:creationId xmlns:a16="http://schemas.microsoft.com/office/drawing/2014/main" id="{2628B6B6-029F-4EFC-A6F4-1A5097E7A99D}"/>
              </a:ext>
            </a:extLst>
          </p:cNvPr>
          <p:cNvSpPr>
            <a:spLocks noGrp="1"/>
          </p:cNvSpPr>
          <p:nvPr>
            <p:ph type="body" sz="quarter" idx="76"/>
          </p:nvPr>
        </p:nvSpPr>
        <p:spPr/>
        <p:txBody>
          <a:bodyPr rtlCol="0"/>
          <a:lstStyle/>
          <a:p>
            <a:pPr rtl="0"/>
            <a:endParaRPr lang="de-DE"/>
          </a:p>
        </p:txBody>
      </p:sp>
      <p:sp>
        <p:nvSpPr>
          <p:cNvPr id="65" name="Textplatzhalter 64">
            <a:extLst>
              <a:ext uri="{FF2B5EF4-FFF2-40B4-BE49-F238E27FC236}">
                <a16:creationId xmlns:a16="http://schemas.microsoft.com/office/drawing/2014/main" id="{D8435228-153B-4809-9793-5902EAEF9B9A}"/>
              </a:ext>
            </a:extLst>
          </p:cNvPr>
          <p:cNvSpPr>
            <a:spLocks noGrp="1"/>
          </p:cNvSpPr>
          <p:nvPr>
            <p:ph type="body" sz="quarter" idx="77"/>
          </p:nvPr>
        </p:nvSpPr>
        <p:spPr/>
        <p:txBody>
          <a:bodyPr rtlCol="0"/>
          <a:lstStyle/>
          <a:p>
            <a:pPr rtl="0"/>
            <a:endParaRPr lang="de-DE"/>
          </a:p>
        </p:txBody>
      </p:sp>
      <p:sp>
        <p:nvSpPr>
          <p:cNvPr id="3" name="Rechteck 2">
            <a:extLst>
              <a:ext uri="{FF2B5EF4-FFF2-40B4-BE49-F238E27FC236}">
                <a16:creationId xmlns:a16="http://schemas.microsoft.com/office/drawing/2014/main" id="{0E2D4704-C841-CC05-4D30-CAF624B4A0C1}"/>
              </a:ext>
            </a:extLst>
          </p:cNvPr>
          <p:cNvSpPr/>
          <p:nvPr/>
        </p:nvSpPr>
        <p:spPr>
          <a:xfrm>
            <a:off x="3478869" y="1503618"/>
            <a:ext cx="3157250" cy="2000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rgbClr val="343541"/>
                </a:solidFill>
                <a:effectLst/>
                <a:latin typeface="Calibri" panose="020F0502020204030204" pitchFamily="34" charset="0"/>
                <a:ea typeface="Calibri" panose="020F0502020204030204" pitchFamily="34" charset="0"/>
                <a:cs typeface="Calibri" panose="020F0502020204030204" pitchFamily="34" charset="0"/>
              </a:rPr>
              <a:t>Der Kurs ist so aufgebaut, dass du die einzelnen Themenblöcke je nach Interesse individuell durchlaufen kannst. Wenn das Thema Erklärvideos ganz neu für dich ist oder du gerade die Produktion eines Erklärvideos planst, empfehle ich dir, mit dem Theorieteil zu beginnen.</a:t>
            </a:r>
          </a:p>
          <a:p>
            <a:r>
              <a:rPr lang="de-DE" sz="1100" b="1" dirty="0">
                <a:solidFill>
                  <a:srgbClr val="343541"/>
                </a:solidFill>
                <a:latin typeface="Calibri" panose="020F0502020204030204" pitchFamily="34" charset="0"/>
                <a:ea typeface="Calibri" panose="020F0502020204030204" pitchFamily="34" charset="0"/>
                <a:cs typeface="Calibri" panose="020F0502020204030204" pitchFamily="34" charset="0"/>
              </a:rPr>
              <a:t>[bei „einzelne Themenblöcke“ blinken diese einmal auf]</a:t>
            </a:r>
            <a:endParaRPr lang="de-DE" sz="1100" b="1" dirty="0">
              <a:effectLst/>
              <a:latin typeface="Calibri" panose="020F0502020204030204" pitchFamily="34" charset="0"/>
              <a:ea typeface="Calibri" panose="020F0502020204030204" pitchFamily="34" charset="0"/>
              <a:cs typeface="Calibri" panose="020F0502020204030204" pitchFamily="34" charset="0"/>
            </a:endParaRPr>
          </a:p>
          <a:p>
            <a:endParaRPr lang="de-DE" sz="11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3E4FA96F-9D74-96EA-F49E-3BEA44D45B73}"/>
              </a:ext>
            </a:extLst>
          </p:cNvPr>
          <p:cNvPicPr>
            <a:picLocks noChangeAspect="1"/>
          </p:cNvPicPr>
          <p:nvPr/>
        </p:nvPicPr>
        <p:blipFill>
          <a:blip r:embed="rId3"/>
          <a:stretch>
            <a:fillRect/>
          </a:stretch>
        </p:blipFill>
        <p:spPr>
          <a:xfrm>
            <a:off x="549275" y="4190399"/>
            <a:ext cx="2708275" cy="1895805"/>
          </a:xfrm>
          <a:prstGeom prst="rect">
            <a:avLst/>
          </a:prstGeom>
        </p:spPr>
      </p:pic>
      <p:sp>
        <p:nvSpPr>
          <p:cNvPr id="5" name="Rechteck 4">
            <a:extLst>
              <a:ext uri="{FF2B5EF4-FFF2-40B4-BE49-F238E27FC236}">
                <a16:creationId xmlns:a16="http://schemas.microsoft.com/office/drawing/2014/main" id="{0BB461F0-1469-FEA1-93CA-DD40E279CA06}"/>
              </a:ext>
            </a:extLst>
          </p:cNvPr>
          <p:cNvSpPr/>
          <p:nvPr/>
        </p:nvSpPr>
        <p:spPr>
          <a:xfrm>
            <a:off x="3380615" y="4037805"/>
            <a:ext cx="3157250" cy="2000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rgbClr val="343541"/>
                </a:solidFill>
                <a:effectLst/>
                <a:latin typeface="Calibri" panose="020F0502020204030204" pitchFamily="34" charset="0"/>
                <a:ea typeface="Calibri" panose="020F0502020204030204" pitchFamily="34" charset="0"/>
                <a:cs typeface="Calibri" panose="020F0502020204030204" pitchFamily="34" charset="0"/>
              </a:rPr>
              <a:t>Ich wünsche dir viel Spaß beim Dazulernen oder Auffrischen deines Wissens!</a:t>
            </a:r>
            <a:endParaRPr lang="de-DE" sz="1100" dirty="0">
              <a:effectLst/>
              <a:latin typeface="Calibri" panose="020F0502020204030204" pitchFamily="34" charset="0"/>
              <a:ea typeface="Calibri" panose="020F0502020204030204" pitchFamily="34" charset="0"/>
              <a:cs typeface="Calibri" panose="020F0502020204030204" pitchFamily="34" charset="0"/>
            </a:endParaRPr>
          </a:p>
          <a:p>
            <a:r>
              <a:rPr lang="de-DE" sz="1100" b="1" dirty="0">
                <a:solidFill>
                  <a:srgbClr val="343541"/>
                </a:solidFill>
                <a:latin typeface="Calibri" panose="020F0502020204030204" pitchFamily="34" charset="0"/>
                <a:ea typeface="Calibri" panose="020F0502020204030204" pitchFamily="34" charset="0"/>
                <a:cs typeface="Calibri" panose="020F0502020204030204" pitchFamily="34" charset="0"/>
              </a:rPr>
              <a:t>[grauer Kasten und Schrift verschwindet, bevor mit dem Satz begonnen wird]</a:t>
            </a:r>
            <a:endParaRPr lang="de-DE" sz="11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B7E4F63A-C837-A02C-8192-AE58A6C72944}"/>
              </a:ext>
            </a:extLst>
          </p:cNvPr>
          <p:cNvSpPr/>
          <p:nvPr/>
        </p:nvSpPr>
        <p:spPr>
          <a:xfrm>
            <a:off x="3380615" y="6628565"/>
            <a:ext cx="3157250" cy="2000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DikoLa Abspann</a:t>
            </a:r>
            <a:endParaRPr lang="de-DE" sz="105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Grafik 6">
            <a:extLst>
              <a:ext uri="{FF2B5EF4-FFF2-40B4-BE49-F238E27FC236}">
                <a16:creationId xmlns:a16="http://schemas.microsoft.com/office/drawing/2014/main" id="{121576EB-159A-8D29-FFAB-CA748A17D8E0}"/>
              </a:ext>
            </a:extLst>
          </p:cNvPr>
          <p:cNvPicPr>
            <a:picLocks noChangeAspect="1"/>
          </p:cNvPicPr>
          <p:nvPr/>
        </p:nvPicPr>
        <p:blipFill>
          <a:blip r:embed="rId4"/>
          <a:stretch>
            <a:fillRect/>
          </a:stretch>
        </p:blipFill>
        <p:spPr>
          <a:xfrm>
            <a:off x="3387968" y="353171"/>
            <a:ext cx="3470031" cy="677187"/>
          </a:xfrm>
          <a:prstGeom prst="rect">
            <a:avLst/>
          </a:prstGeom>
        </p:spPr>
      </p:pic>
      <p:pic>
        <p:nvPicPr>
          <p:cNvPr id="9" name="Bildplatzhalter 8">
            <a:extLst>
              <a:ext uri="{FF2B5EF4-FFF2-40B4-BE49-F238E27FC236}">
                <a16:creationId xmlns:a16="http://schemas.microsoft.com/office/drawing/2014/main" id="{D556AC42-B1DA-F99C-C36D-37869676EFBF}"/>
              </a:ext>
            </a:extLst>
          </p:cNvPr>
          <p:cNvPicPr>
            <a:picLocks noGrp="1" noChangeAspect="1"/>
          </p:cNvPicPr>
          <p:nvPr>
            <p:ph type="pic" sz="quarter" idx="16"/>
          </p:nvPr>
        </p:nvPicPr>
        <p:blipFill>
          <a:blip r:embed="rId3"/>
          <a:srcRect t="2679" b="2679"/>
          <a:stretch>
            <a:fillRect/>
          </a:stretch>
        </p:blipFill>
        <p:spPr>
          <a:prstGeom prst="rect">
            <a:avLst/>
          </a:prstGeom>
        </p:spPr>
      </p:pic>
      <p:pic>
        <p:nvPicPr>
          <p:cNvPr id="20" name="Bildplatzhalter 19">
            <a:extLst>
              <a:ext uri="{FF2B5EF4-FFF2-40B4-BE49-F238E27FC236}">
                <a16:creationId xmlns:a16="http://schemas.microsoft.com/office/drawing/2014/main" id="{F4FB4BAC-9E5D-8695-CDC3-EEA8489C4126}"/>
              </a:ext>
            </a:extLst>
          </p:cNvPr>
          <p:cNvPicPr>
            <a:picLocks noGrp="1" noChangeAspect="1"/>
          </p:cNvPicPr>
          <p:nvPr>
            <p:ph type="pic" sz="quarter" idx="14"/>
          </p:nvPr>
        </p:nvPicPr>
        <p:blipFill>
          <a:blip r:embed="rId5"/>
          <a:srcRect l="11140" r="11140"/>
          <a:stretch>
            <a:fillRect/>
          </a:stretch>
        </p:blipFill>
        <p:spPr>
          <a:prstGeom prst="rect">
            <a:avLst/>
          </a:prstGeom>
        </p:spPr>
      </p:pic>
      <p:pic>
        <p:nvPicPr>
          <p:cNvPr id="1026" name="Picture 2" descr="Joachim Herz Stiftung">
            <a:extLst>
              <a:ext uri="{FF2B5EF4-FFF2-40B4-BE49-F238E27FC236}">
                <a16:creationId xmlns:a16="http://schemas.microsoft.com/office/drawing/2014/main" id="{95EBE433-5AF6-EEA4-D457-914192D94B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317" y="7975390"/>
            <a:ext cx="614927" cy="374650"/>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645CBDD0-243A-2112-0D30-EF5D8A377BE7}"/>
              </a:ext>
            </a:extLst>
          </p:cNvPr>
          <p:cNvSpPr/>
          <p:nvPr/>
        </p:nvSpPr>
        <p:spPr>
          <a:xfrm>
            <a:off x="1790227" y="1986253"/>
            <a:ext cx="1173480" cy="1462643"/>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6FFDCB4C-4C03-46D7-DD24-E480FE6E0692}"/>
              </a:ext>
            </a:extLst>
          </p:cNvPr>
          <p:cNvSpPr txBox="1"/>
          <p:nvPr/>
        </p:nvSpPr>
        <p:spPr>
          <a:xfrm>
            <a:off x="1718145" y="2033898"/>
            <a:ext cx="1731517" cy="1292662"/>
          </a:xfrm>
          <a:prstGeom prst="rect">
            <a:avLst/>
          </a:prstGeom>
          <a:noFill/>
        </p:spPr>
        <p:txBody>
          <a:bodyPr wrap="square" rtlCol="0">
            <a:spAutoFit/>
          </a:bodyPr>
          <a:lstStyle/>
          <a:p>
            <a:r>
              <a:rPr lang="de-DE" b="1" dirty="0">
                <a:solidFill>
                  <a:srgbClr val="00A0E3"/>
                </a:solidFill>
              </a:rPr>
              <a:t>Theorie</a:t>
            </a:r>
          </a:p>
          <a:p>
            <a:r>
              <a:rPr lang="de-DE" b="1" dirty="0">
                <a:solidFill>
                  <a:srgbClr val="00A0E3"/>
                </a:solidFill>
              </a:rPr>
              <a:t>Praxis</a:t>
            </a:r>
          </a:p>
          <a:p>
            <a:r>
              <a:rPr lang="de-DE" b="1" dirty="0">
                <a:solidFill>
                  <a:srgbClr val="00A0E3"/>
                </a:solidFill>
              </a:rPr>
              <a:t>Forschung</a:t>
            </a:r>
          </a:p>
          <a:p>
            <a:r>
              <a:rPr lang="de-DE" sz="1100" b="1" dirty="0">
                <a:solidFill>
                  <a:srgbClr val="E6007E"/>
                </a:solidFill>
              </a:rPr>
              <a:t>Literaturempfehlungen</a:t>
            </a:r>
          </a:p>
          <a:p>
            <a:r>
              <a:rPr lang="de-DE" sz="1100" b="1" dirty="0">
                <a:solidFill>
                  <a:srgbClr val="E6007E"/>
                </a:solidFill>
              </a:rPr>
              <a:t>Begleitmaterialien</a:t>
            </a:r>
            <a:endParaRPr lang="de-DE" sz="1200" b="1" dirty="0">
              <a:solidFill>
                <a:srgbClr val="E6007E"/>
              </a:solidFill>
            </a:endParaRPr>
          </a:p>
        </p:txBody>
      </p:sp>
    </p:spTree>
    <p:extLst>
      <p:ext uri="{BB962C8B-B14F-4D97-AF65-F5344CB8AC3E}">
        <p14:creationId xmlns:p14="http://schemas.microsoft.com/office/powerpoint/2010/main" val="3189274993"/>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2976140_TF11332249_Win32" id="{F9D8B455-D645-41DC-9FFF-D3621616C0D4}" vid="{FD800D7E-C7FA-458C-8509-35DD37A2E67D}"/>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E9E1B259-4A6A-4BB0-B81E-4834DA9974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143DA-AEFC-4A05-A54B-D2970B6C5814}">
  <ds:schemaRefs>
    <ds:schemaRef ds:uri="http://schemas.microsoft.com/sharepoint/v3/contenttype/forms"/>
  </ds:schemaRefs>
</ds:datastoreItem>
</file>

<file path=customXml/itemProps3.xml><?xml version="1.0" encoding="utf-8"?>
<ds:datastoreItem xmlns:ds="http://schemas.openxmlformats.org/officeDocument/2006/customXml" ds:itemID="{828173AC-C6DC-4656-81E5-6453236EAEC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Office-Design</Template>
  <TotalTime>0</TotalTime>
  <Words>374</Words>
  <Application>Microsoft Macintosh PowerPoint</Application>
  <PresentationFormat>Letter (8,5x11 Zoll)</PresentationFormat>
  <Paragraphs>48</Paragraphs>
  <Slides>3</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Arial</vt:lpstr>
      <vt:lpstr>Calibri</vt:lpstr>
      <vt:lpstr>Calibri Light</vt:lpstr>
      <vt:lpstr>Tahoma</vt:lpstr>
      <vt:lpstr>Office-Design</vt:lpstr>
      <vt:lpstr>Begrüßungsvideo</vt:lpstr>
      <vt:lpstr>Begrüßungsvideo </vt:lpstr>
      <vt:lpstr>Begrüßungsvideo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Begrüßungsvideo</dc:title>
  <dc:creator>Lotte Hahn</dc:creator>
  <cp:lastModifiedBy>Lotte Hahn</cp:lastModifiedBy>
  <cp:revision>6</cp:revision>
  <dcterms:created xsi:type="dcterms:W3CDTF">2023-02-21T08:07:19Z</dcterms:created>
  <dcterms:modified xsi:type="dcterms:W3CDTF">2023-07-12T12:45:27Z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