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5838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34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jU4OrObEGaxZLQHIiJAEwQD3zu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>
      <p:cViewPr varScale="1">
        <p:scale>
          <a:sx n="69" d="100"/>
          <a:sy n="69" d="100"/>
        </p:scale>
        <p:origin x="3224" y="200"/>
      </p:cViewPr>
      <p:guideLst>
        <p:guide orient="horz" pos="3334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customschemas.google.com/relationships/presentationmetadata" Target="metadata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04680" y="685800"/>
            <a:ext cx="24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95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257712" y="1532144"/>
            <a:ext cx="7044600" cy="42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257705" y="5831900"/>
            <a:ext cx="70446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257705" y="2276121"/>
            <a:ext cx="7044600" cy="40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257705" y="6486468"/>
            <a:ext cx="7044600" cy="26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257705" y="4425896"/>
            <a:ext cx="7044600" cy="17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257705" y="915747"/>
            <a:ext cx="7044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257705" y="2371497"/>
            <a:ext cx="7044600" cy="7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257705" y="915747"/>
            <a:ext cx="7044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257705" y="2371497"/>
            <a:ext cx="3306900" cy="7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3995291" y="2371497"/>
            <a:ext cx="3306900" cy="7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257705" y="915747"/>
            <a:ext cx="7044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257705" y="1143282"/>
            <a:ext cx="23217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257705" y="2859439"/>
            <a:ext cx="2321700" cy="65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05325" y="926293"/>
            <a:ext cx="5264700" cy="84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3780000" y="-257"/>
            <a:ext cx="3780000" cy="1058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19508" y="2537557"/>
            <a:ext cx="3344400" cy="30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19508" y="5768007"/>
            <a:ext cx="33444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083839" y="1489960"/>
            <a:ext cx="3172200" cy="76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257705" y="8705435"/>
            <a:ext cx="4959600" cy="12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257705" y="915747"/>
            <a:ext cx="7044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257705" y="2371497"/>
            <a:ext cx="7044600" cy="7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7004788" y="9595701"/>
            <a:ext cx="4536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463950" y="272500"/>
            <a:ext cx="6632100" cy="704100"/>
          </a:xfrm>
          <a:prstGeom prst="rect">
            <a:avLst/>
          </a:prstGeom>
          <a:noFill/>
          <a:ln w="28575" cap="flat" cmpd="sng">
            <a:solidFill>
              <a:srgbClr val="B4A7D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de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Station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463950" y="1181025"/>
            <a:ext cx="2949000" cy="13401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3738150" y="1181025"/>
            <a:ext cx="3357900" cy="36354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Thema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463950" y="2692250"/>
            <a:ext cx="2949000" cy="21240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Materialien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463950" y="5050251"/>
            <a:ext cx="6632100" cy="2563529"/>
          </a:xfrm>
          <a:prstGeom prst="rect">
            <a:avLst/>
          </a:prstGeom>
          <a:noFill/>
          <a:ln w="28575" cap="flat" cmpd="sng">
            <a:solidFill>
              <a:srgbClr val="B4A7D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Schritte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463950" y="7847606"/>
            <a:ext cx="2086200" cy="1885200"/>
          </a:xfrm>
          <a:prstGeom prst="foldedCorner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de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Videoanleitung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736900" y="7847630"/>
            <a:ext cx="2086200" cy="1885200"/>
          </a:xfrm>
          <a:prstGeom prst="foldedCorner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5009850" y="7847630"/>
            <a:ext cx="2086200" cy="1885200"/>
          </a:xfrm>
          <a:prstGeom prst="foldedCorner">
            <a:avLst>
              <a:gd name="adj" fmla="val 16667"/>
            </a:avLst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9E26439-0BB2-227A-789B-529E512F397D}"/>
              </a:ext>
            </a:extLst>
          </p:cNvPr>
          <p:cNvSpPr txBox="1"/>
          <p:nvPr/>
        </p:nvSpPr>
        <p:spPr>
          <a:xfrm>
            <a:off x="1769412" y="9801429"/>
            <a:ext cx="262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700" dirty="0"/>
              <a:t>Dieses Werk ist unter einer Creative Commons Lizenz lizensiert. Keine kommerzielle Nutzung, Weitergabe unter Namensnennung und gleichen Bedingungen.</a:t>
            </a:r>
          </a:p>
          <a:p>
            <a:r>
              <a:rPr lang="de-DE" sz="700" dirty="0"/>
              <a:t>Urheber*in: Martin-Luther-Universität Halle-Wittenberg, DikoLa – Digital kompetent im Lehramt, Lotte Hahn</a:t>
            </a:r>
          </a:p>
        </p:txBody>
      </p:sp>
      <p:pic>
        <p:nvPicPr>
          <p:cNvPr id="3" name="Picture 2" descr="Was ist CC? - CC Germany">
            <a:extLst>
              <a:ext uri="{FF2B5EF4-FFF2-40B4-BE49-F238E27FC236}">
                <a16:creationId xmlns:a16="http://schemas.microsoft.com/office/drawing/2014/main" id="{19D1D7FB-6731-922E-8ACE-A2E933A8E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12" y="9882553"/>
            <a:ext cx="1484063" cy="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Benutzerdefiniert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Lotte Hahn</cp:lastModifiedBy>
  <cp:revision>2</cp:revision>
  <dcterms:modified xsi:type="dcterms:W3CDTF">2023-10-19T09:17:41Z</dcterms:modified>
</cp:coreProperties>
</file>