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59675" cy="105838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34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U4OrObEGaxZLQHIiJAEwQD3zu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2"/>
  </p:normalViewPr>
  <p:slideViewPr>
    <p:cSldViewPr snapToGrid="0">
      <p:cViewPr varScale="1">
        <p:scale>
          <a:sx n="69" d="100"/>
          <a:sy n="69" d="100"/>
        </p:scale>
        <p:origin x="3128" y="200"/>
      </p:cViewPr>
      <p:guideLst>
        <p:guide orient="horz" pos="3334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5" Type="http://customschemas.google.com/relationships/presentationmetadata" Target="metadata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04680" y="685800"/>
            <a:ext cx="2449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95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257712" y="1532144"/>
            <a:ext cx="7044600" cy="42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257705" y="5831900"/>
            <a:ext cx="70446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257705" y="2276121"/>
            <a:ext cx="7044600" cy="4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257705" y="6486468"/>
            <a:ext cx="7044600" cy="26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257705" y="4425896"/>
            <a:ext cx="7044600" cy="17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257705" y="915747"/>
            <a:ext cx="70446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257705" y="2371497"/>
            <a:ext cx="7044600" cy="70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257705" y="915747"/>
            <a:ext cx="70446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257705" y="2371497"/>
            <a:ext cx="3306900" cy="70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3995291" y="2371497"/>
            <a:ext cx="3306900" cy="70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257705" y="915747"/>
            <a:ext cx="70446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257705" y="1143282"/>
            <a:ext cx="23217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257705" y="2859439"/>
            <a:ext cx="2321700" cy="65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05325" y="926293"/>
            <a:ext cx="5264700" cy="84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3780000" y="-257"/>
            <a:ext cx="3780000" cy="1058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19508" y="2537557"/>
            <a:ext cx="3344400" cy="30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19508" y="5768007"/>
            <a:ext cx="33444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083839" y="1489960"/>
            <a:ext cx="3172200" cy="76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257705" y="8705435"/>
            <a:ext cx="4959600" cy="12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257705" y="915747"/>
            <a:ext cx="70446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257705" y="2371497"/>
            <a:ext cx="7044600" cy="70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/>
          <p:nvPr/>
        </p:nvSpPr>
        <p:spPr>
          <a:xfrm>
            <a:off x="463950" y="518788"/>
            <a:ext cx="2949000" cy="1340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B4A7D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Format: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Green-Screen-Video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"/>
          <p:cNvSpPr/>
          <p:nvPr/>
        </p:nvSpPr>
        <p:spPr>
          <a:xfrm>
            <a:off x="3738150" y="518788"/>
            <a:ext cx="3357900" cy="36354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de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Thema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de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Nachrichtensprecher aus … (Stadt)</a:t>
            </a:r>
            <a:r>
              <a:rPr lang="de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(Welche realen oder ausgedachten Nachrichten gibt es aus … (Stadt) zu berichten?)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de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ODER</a:t>
            </a:r>
            <a:endParaRPr sz="1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de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Reise in die Vergangenheit</a:t>
            </a:r>
            <a:r>
              <a:rPr lang="de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(Wie war das Leben im Mittelalter oder in einer anderen Zeitepoche?)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de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ODER</a:t>
            </a:r>
            <a:endParaRPr sz="1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de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Filmvorstellung</a:t>
            </a:r>
            <a:r>
              <a:rPr lang="de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(Was ist das Spannende in Ihrem Lieblingsfilm?)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463950" y="2030012"/>
            <a:ext cx="2949000" cy="21240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de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Materialien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de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Kamera (Handy, iPad, …)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de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Green Screen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de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Green Screen App (z.B. „Green Screen </a:t>
            </a:r>
            <a:r>
              <a:rPr lang="de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de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Ink</a:t>
            </a:r>
            <a:r>
              <a:rPr lang="de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"/>
          <p:cNvSpPr/>
          <p:nvPr/>
        </p:nvSpPr>
        <p:spPr>
          <a:xfrm>
            <a:off x="463950" y="4388013"/>
            <a:ext cx="6632100" cy="3142200"/>
          </a:xfrm>
          <a:prstGeom prst="rect">
            <a:avLst/>
          </a:prstGeom>
          <a:noFill/>
          <a:ln w="28575" cap="flat" cmpd="sng">
            <a:solidFill>
              <a:srgbClr val="B4A7D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de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Schritte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de" dirty="0">
                <a:solidFill>
                  <a:schemeClr val="dk1"/>
                </a:solidFill>
              </a:rPr>
              <a:t>Hintergrundbild oder Hintergrundvideo auswählen, auf Handy/iPad speichern und über „+” in der untersten Spur einfügen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de" dirty="0">
                <a:solidFill>
                  <a:schemeClr val="dk1"/>
                </a:solidFill>
              </a:rPr>
              <a:t>Video vor dem Green Screen aufnehmen und auf der oberen oder mittleren Spur einfügen, ggf. über das Farbrad rechts unten Sensitivität anpassen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de" dirty="0">
                <a:solidFill>
                  <a:schemeClr val="dk1"/>
                </a:solidFill>
              </a:rPr>
              <a:t>die Größe/Position des Videos oder des Bildes anpassen, dafür mit zwei Fingern in gewünschte Größe ziehen und an gewünschten Platz schieben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de" dirty="0">
                <a:solidFill>
                  <a:schemeClr val="dk1"/>
                </a:solidFill>
              </a:rPr>
              <a:t>über die „</a:t>
            </a:r>
            <a:r>
              <a:rPr lang="de" dirty="0" err="1">
                <a:solidFill>
                  <a:schemeClr val="dk1"/>
                </a:solidFill>
              </a:rPr>
              <a:t>Trim</a:t>
            </a:r>
            <a:r>
              <a:rPr lang="de" dirty="0">
                <a:solidFill>
                  <a:schemeClr val="dk1"/>
                </a:solidFill>
              </a:rPr>
              <a:t>”-Funktion wird das Ende des Clips geschnitten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de" dirty="0">
                <a:solidFill>
                  <a:schemeClr val="dk1"/>
                </a:solidFill>
              </a:rPr>
              <a:t>Clip mittig oben speichern</a:t>
            </a:r>
            <a:endParaRPr dirty="0"/>
          </a:p>
        </p:txBody>
      </p:sp>
      <p:sp>
        <p:nvSpPr>
          <p:cNvPr id="70" name="Google Shape;70;p3"/>
          <p:cNvSpPr/>
          <p:nvPr/>
        </p:nvSpPr>
        <p:spPr>
          <a:xfrm>
            <a:off x="463950" y="7763695"/>
            <a:ext cx="2086200" cy="1885200"/>
          </a:xfrm>
          <a:prstGeom prst="foldedCorner">
            <a:avLst>
              <a:gd name="adj" fmla="val 16667"/>
            </a:avLst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de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Videoanleitung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"/>
          <p:cNvSpPr/>
          <p:nvPr/>
        </p:nvSpPr>
        <p:spPr>
          <a:xfrm>
            <a:off x="2736737" y="7763695"/>
            <a:ext cx="2086200" cy="1885200"/>
          </a:xfrm>
          <a:prstGeom prst="foldedCorner">
            <a:avLst>
              <a:gd name="adj" fmla="val 16667"/>
            </a:avLst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de-DE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Achte darauf, dass du selbst nichts Grünes trägst.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Was ist CC? - CC Germany">
            <a:extLst>
              <a:ext uri="{FF2B5EF4-FFF2-40B4-BE49-F238E27FC236}">
                <a16:creationId xmlns:a16="http://schemas.microsoft.com/office/drawing/2014/main" id="{3B6910C3-E63E-74D3-D02C-2DEB5F836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12" y="9882553"/>
            <a:ext cx="1484063" cy="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915E8D6-40B6-44BB-FADC-D7A36D5CF82B}"/>
              </a:ext>
            </a:extLst>
          </p:cNvPr>
          <p:cNvSpPr txBox="1"/>
          <p:nvPr/>
        </p:nvSpPr>
        <p:spPr>
          <a:xfrm>
            <a:off x="1769412" y="9801429"/>
            <a:ext cx="2625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700" dirty="0"/>
              <a:t>Dieses Werk ist unter einer Creative Commons Lizenz lizensiert. Keine kommerzielle Nutzung, Weitergabe unter Namensnennung und gleichen Bedingungen.</a:t>
            </a:r>
          </a:p>
          <a:p>
            <a:r>
              <a:rPr lang="de-DE" sz="700" dirty="0"/>
              <a:t>Urheber*in: Martin-Luther-Universität Halle-Wittenberg, DikoLa – Digital kompetent im Lehramt, Lotte Hahn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FA843D1-D930-5956-9438-734AB76D0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402" y="8178658"/>
            <a:ext cx="1279296" cy="1247578"/>
          </a:xfrm>
          <a:prstGeom prst="rect">
            <a:avLst/>
          </a:prstGeom>
        </p:spPr>
      </p:pic>
      <p:sp>
        <p:nvSpPr>
          <p:cNvPr id="2" name="Google Shape;71;p3">
            <a:extLst>
              <a:ext uri="{FF2B5EF4-FFF2-40B4-BE49-F238E27FC236}">
                <a16:creationId xmlns:a16="http://schemas.microsoft.com/office/drawing/2014/main" id="{C358BDDA-69A2-8503-AF43-1D806BAB5E16}"/>
              </a:ext>
            </a:extLst>
          </p:cNvPr>
          <p:cNvSpPr/>
          <p:nvPr/>
        </p:nvSpPr>
        <p:spPr>
          <a:xfrm>
            <a:off x="5009525" y="7763695"/>
            <a:ext cx="2086200" cy="1885200"/>
          </a:xfrm>
          <a:prstGeom prst="foldedCorner">
            <a:avLst>
              <a:gd name="adj" fmla="val 16667"/>
            </a:avLst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d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Das Video sollte eine Länge von 1-2 Minuten nicht überschreiten.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Macintosh PowerPoint</Application>
  <PresentationFormat>Benutzerdefiniert</PresentationFormat>
  <Paragraphs>28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Lotte Hahn</cp:lastModifiedBy>
  <cp:revision>5</cp:revision>
  <dcterms:modified xsi:type="dcterms:W3CDTF">2023-11-01T12:45:58Z</dcterms:modified>
</cp:coreProperties>
</file>