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60" r:id="rId2"/>
  </p:sldIdLst>
  <p:sldSz cx="7559675" cy="105838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34">
          <p15:clr>
            <a:srgbClr val="747775"/>
          </p15:clr>
        </p15:guide>
        <p15:guide id="2" pos="2381">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U4OrObEGaxZLQHIiJAEwQD3zu6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9"/>
  </p:normalViewPr>
  <p:slideViewPr>
    <p:cSldViewPr snapToGrid="0">
      <p:cViewPr varScale="1">
        <p:scale>
          <a:sx n="69" d="100"/>
          <a:sy n="69" d="100"/>
        </p:scale>
        <p:origin x="3224" y="200"/>
      </p:cViewPr>
      <p:guideLst>
        <p:guide orient="horz" pos="3334"/>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8" Type="http://schemas.openxmlformats.org/officeDocument/2006/relationships/theme" Target="theme/theme1.xml"/><Relationship Id="rId3"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15" Type="http://customschemas.google.com/relationships/presentationmetadata" Target="metadata"/><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04680" y="685800"/>
            <a:ext cx="2449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a:spLocks noGrp="1" noRot="1" noChangeAspect="1"/>
          </p:cNvSpPr>
          <p:nvPr>
            <p:ph type="sldImg" idx="2"/>
          </p:nvPr>
        </p:nvSpPr>
        <p:spPr>
          <a:xfrm>
            <a:off x="2205038" y="685800"/>
            <a:ext cx="24495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7" name="Google Shape;10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8"/>
          <p:cNvSpPr txBox="1">
            <a:spLocks noGrp="1"/>
          </p:cNvSpPr>
          <p:nvPr>
            <p:ph type="ctrTitle"/>
          </p:nvPr>
        </p:nvSpPr>
        <p:spPr>
          <a:xfrm>
            <a:off x="257712" y="1532144"/>
            <a:ext cx="7044600" cy="4223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8"/>
          <p:cNvSpPr txBox="1">
            <a:spLocks noGrp="1"/>
          </p:cNvSpPr>
          <p:nvPr>
            <p:ph type="subTitle" idx="1"/>
          </p:nvPr>
        </p:nvSpPr>
        <p:spPr>
          <a:xfrm>
            <a:off x="257705" y="5831900"/>
            <a:ext cx="7044600" cy="1631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8"/>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7"/>
          <p:cNvSpPr txBox="1">
            <a:spLocks noGrp="1"/>
          </p:cNvSpPr>
          <p:nvPr>
            <p:ph type="title" hasCustomPrompt="1"/>
          </p:nvPr>
        </p:nvSpPr>
        <p:spPr>
          <a:xfrm>
            <a:off x="257705" y="2276121"/>
            <a:ext cx="7044600" cy="4040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a:spLocks noGrp="1"/>
          </p:cNvSpPr>
          <p:nvPr>
            <p:ph type="body" idx="1"/>
          </p:nvPr>
        </p:nvSpPr>
        <p:spPr>
          <a:xfrm>
            <a:off x="257705" y="6486468"/>
            <a:ext cx="7044600" cy="26766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7"/>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8"/>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9"/>
          <p:cNvSpPr txBox="1">
            <a:spLocks noGrp="1"/>
          </p:cNvSpPr>
          <p:nvPr>
            <p:ph type="title"/>
          </p:nvPr>
        </p:nvSpPr>
        <p:spPr>
          <a:xfrm>
            <a:off x="257705" y="4425896"/>
            <a:ext cx="7044600" cy="17322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9"/>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10"/>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10"/>
          <p:cNvSpPr txBox="1">
            <a:spLocks noGrp="1"/>
          </p:cNvSpPr>
          <p:nvPr>
            <p:ph type="body" idx="1"/>
          </p:nvPr>
        </p:nvSpPr>
        <p:spPr>
          <a:xfrm>
            <a:off x="257705" y="2371497"/>
            <a:ext cx="7044600" cy="7030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10"/>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1"/>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1"/>
          <p:cNvSpPr txBox="1">
            <a:spLocks noGrp="1"/>
          </p:cNvSpPr>
          <p:nvPr>
            <p:ph type="body" idx="1"/>
          </p:nvPr>
        </p:nvSpPr>
        <p:spPr>
          <a:xfrm>
            <a:off x="257705" y="2371497"/>
            <a:ext cx="3306900" cy="7030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1"/>
          <p:cNvSpPr txBox="1">
            <a:spLocks noGrp="1"/>
          </p:cNvSpPr>
          <p:nvPr>
            <p:ph type="body" idx="2"/>
          </p:nvPr>
        </p:nvSpPr>
        <p:spPr>
          <a:xfrm>
            <a:off x="3995291" y="2371497"/>
            <a:ext cx="3306900" cy="7030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11"/>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2"/>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3"/>
          <p:cNvSpPr txBox="1">
            <a:spLocks noGrp="1"/>
          </p:cNvSpPr>
          <p:nvPr>
            <p:ph type="title"/>
          </p:nvPr>
        </p:nvSpPr>
        <p:spPr>
          <a:xfrm>
            <a:off x="257705" y="1143282"/>
            <a:ext cx="2321700" cy="15549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3"/>
          <p:cNvSpPr txBox="1">
            <a:spLocks noGrp="1"/>
          </p:cNvSpPr>
          <p:nvPr>
            <p:ph type="body" idx="1"/>
          </p:nvPr>
        </p:nvSpPr>
        <p:spPr>
          <a:xfrm>
            <a:off x="257705" y="2859439"/>
            <a:ext cx="2321700" cy="6542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3"/>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05325" y="926293"/>
            <a:ext cx="5264700" cy="84177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4"/>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5"/>
          <p:cNvSpPr/>
          <p:nvPr/>
        </p:nvSpPr>
        <p:spPr>
          <a:xfrm>
            <a:off x="3780000" y="-257"/>
            <a:ext cx="3780000" cy="10584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5"/>
          <p:cNvSpPr txBox="1">
            <a:spLocks noGrp="1"/>
          </p:cNvSpPr>
          <p:nvPr>
            <p:ph type="title"/>
          </p:nvPr>
        </p:nvSpPr>
        <p:spPr>
          <a:xfrm>
            <a:off x="219508" y="2537557"/>
            <a:ext cx="3344400" cy="30501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5"/>
          <p:cNvSpPr txBox="1">
            <a:spLocks noGrp="1"/>
          </p:cNvSpPr>
          <p:nvPr>
            <p:ph type="subTitle" idx="1"/>
          </p:nvPr>
        </p:nvSpPr>
        <p:spPr>
          <a:xfrm>
            <a:off x="219508" y="5768007"/>
            <a:ext cx="3344400" cy="2541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5"/>
          <p:cNvSpPr txBox="1">
            <a:spLocks noGrp="1"/>
          </p:cNvSpPr>
          <p:nvPr>
            <p:ph type="body" idx="2"/>
          </p:nvPr>
        </p:nvSpPr>
        <p:spPr>
          <a:xfrm>
            <a:off x="4083839" y="1489960"/>
            <a:ext cx="3172200" cy="76035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5"/>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6"/>
          <p:cNvSpPr txBox="1">
            <a:spLocks noGrp="1"/>
          </p:cNvSpPr>
          <p:nvPr>
            <p:ph type="body" idx="1"/>
          </p:nvPr>
        </p:nvSpPr>
        <p:spPr>
          <a:xfrm>
            <a:off x="257705" y="8705435"/>
            <a:ext cx="4959600" cy="12450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6"/>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257705" y="2371497"/>
            <a:ext cx="7044600" cy="7030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7"/>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6"/>
          <p:cNvSpPr/>
          <p:nvPr/>
        </p:nvSpPr>
        <p:spPr>
          <a:xfrm>
            <a:off x="463950" y="518700"/>
            <a:ext cx="2949000" cy="1340100"/>
          </a:xfrm>
          <a:prstGeom prst="roundRect">
            <a:avLst>
              <a:gd name="adj" fmla="val 16667"/>
            </a:avLst>
          </a:prstGeom>
          <a:noFill/>
          <a:ln w="28575" cap="flat" cmpd="sng">
            <a:solidFill>
              <a:srgbClr val="B4A7D6"/>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 sz="1800" b="1" i="0" u="none" strike="noStrike" cap="none">
                <a:solidFill>
                  <a:srgbClr val="000000"/>
                </a:solidFill>
                <a:latin typeface="Arial"/>
                <a:ea typeface="Arial"/>
                <a:cs typeface="Arial"/>
                <a:sym typeface="Arial"/>
              </a:rPr>
              <a:t>Format:</a:t>
            </a:r>
            <a:endParaRPr sz="1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de" sz="1800" b="1" i="0" u="none" strike="noStrike" cap="none">
                <a:solidFill>
                  <a:srgbClr val="000000"/>
                </a:solidFill>
                <a:latin typeface="Arial"/>
                <a:ea typeface="Arial"/>
                <a:cs typeface="Arial"/>
                <a:sym typeface="Arial"/>
              </a:rPr>
              <a:t>Legetechnik-Video (händisch mit Overhead-Kamera)</a:t>
            </a:r>
            <a:endParaRPr sz="1800" b="1" i="0" u="none" strike="noStrike" cap="none">
              <a:solidFill>
                <a:srgbClr val="000000"/>
              </a:solidFill>
              <a:latin typeface="Arial"/>
              <a:ea typeface="Arial"/>
              <a:cs typeface="Arial"/>
              <a:sym typeface="Arial"/>
            </a:endParaRPr>
          </a:p>
        </p:txBody>
      </p:sp>
      <p:sp>
        <p:nvSpPr>
          <p:cNvPr id="110" name="Google Shape;110;p6"/>
          <p:cNvSpPr/>
          <p:nvPr/>
        </p:nvSpPr>
        <p:spPr>
          <a:xfrm>
            <a:off x="3738150" y="518700"/>
            <a:ext cx="3357900" cy="3635400"/>
          </a:xfrm>
          <a:prstGeom prst="rect">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a:solidFill>
                  <a:srgbClr val="000000"/>
                </a:solidFill>
                <a:latin typeface="Arial"/>
                <a:ea typeface="Arial"/>
                <a:cs typeface="Arial"/>
                <a:sym typeface="Arial"/>
              </a:rPr>
              <a:t>Thema</a:t>
            </a:r>
            <a:endParaRPr sz="15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a:solidFill>
                  <a:srgbClr val="000000"/>
                </a:solidFill>
                <a:latin typeface="Arial"/>
                <a:ea typeface="Arial"/>
                <a:cs typeface="Arial"/>
                <a:sym typeface="Arial"/>
              </a:rPr>
              <a:t>Wie entsteht Regen?</a:t>
            </a:r>
            <a:endParaRPr sz="14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0" i="1" u="none" strike="noStrike" cap="none">
                <a:solidFill>
                  <a:srgbClr val="000000"/>
                </a:solidFill>
                <a:latin typeface="Arial"/>
                <a:ea typeface="Arial"/>
                <a:cs typeface="Arial"/>
                <a:sym typeface="Arial"/>
              </a:rPr>
              <a:t>ODER</a:t>
            </a:r>
            <a:endParaRPr sz="1400" b="0" i="1"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a:solidFill>
                  <a:srgbClr val="000000"/>
                </a:solidFill>
                <a:latin typeface="Arial"/>
                <a:ea typeface="Arial"/>
                <a:cs typeface="Arial"/>
                <a:sym typeface="Arial"/>
              </a:rPr>
              <a:t>Was ist der Klimawandel?</a:t>
            </a:r>
            <a:endParaRPr sz="14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0" i="1" u="none" strike="noStrike" cap="none">
                <a:solidFill>
                  <a:srgbClr val="000000"/>
                </a:solidFill>
                <a:latin typeface="Arial"/>
                <a:ea typeface="Arial"/>
                <a:cs typeface="Arial"/>
                <a:sym typeface="Arial"/>
              </a:rPr>
              <a:t>ODER</a:t>
            </a:r>
            <a:endParaRPr sz="1400" b="0" i="1"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a:solidFill>
                  <a:srgbClr val="000000"/>
                </a:solidFill>
                <a:latin typeface="Arial"/>
                <a:ea typeface="Arial"/>
                <a:cs typeface="Arial"/>
                <a:sym typeface="Arial"/>
              </a:rPr>
              <a:t>Wie funktioniert Demokratie?</a:t>
            </a:r>
            <a:endParaRPr sz="14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0" i="0" u="none" strike="noStrike" cap="none">
                <a:solidFill>
                  <a:srgbClr val="000000"/>
                </a:solidFill>
                <a:latin typeface="Arial"/>
                <a:ea typeface="Arial"/>
                <a:cs typeface="Arial"/>
                <a:sym typeface="Arial"/>
              </a:rPr>
              <a:t>(Symbole und Hintergrundinformationen liegen für alle Themen bereit, Stifte und Papier für weitere Zeichnungen sind ebenfalls vorhanden)</a:t>
            </a:r>
            <a:endParaRPr sz="1400" b="0" i="0" u="none" strike="noStrike" cap="none">
              <a:solidFill>
                <a:srgbClr val="000000"/>
              </a:solidFill>
              <a:latin typeface="Arial"/>
              <a:ea typeface="Arial"/>
              <a:cs typeface="Arial"/>
              <a:sym typeface="Arial"/>
            </a:endParaRPr>
          </a:p>
        </p:txBody>
      </p:sp>
      <p:sp>
        <p:nvSpPr>
          <p:cNvPr id="111" name="Google Shape;111;p6"/>
          <p:cNvSpPr/>
          <p:nvPr/>
        </p:nvSpPr>
        <p:spPr>
          <a:xfrm>
            <a:off x="463950" y="2029925"/>
            <a:ext cx="2949000" cy="2124000"/>
          </a:xfrm>
          <a:prstGeom prst="roundRect">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a:solidFill>
                  <a:srgbClr val="000000"/>
                </a:solidFill>
                <a:latin typeface="Arial"/>
                <a:ea typeface="Arial"/>
                <a:cs typeface="Arial"/>
                <a:sym typeface="Arial"/>
              </a:rPr>
              <a:t>Materialien</a:t>
            </a:r>
            <a:endParaRPr sz="15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a:solidFill>
                  <a:srgbClr val="000000"/>
                </a:solidFill>
                <a:latin typeface="Arial"/>
                <a:ea typeface="Arial"/>
                <a:cs typeface="Arial"/>
                <a:sym typeface="Arial"/>
              </a:rPr>
              <a:t>Kamera (iPad)</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a:solidFill>
                  <a:srgbClr val="000000"/>
                </a:solidFill>
                <a:latin typeface="Arial"/>
                <a:ea typeface="Arial"/>
                <a:cs typeface="Arial"/>
                <a:sym typeface="Arial"/>
              </a:rPr>
              <a:t>iPad Halterung</a:t>
            </a:r>
            <a:endParaRPr sz="14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a:solidFill>
                  <a:srgbClr val="000000"/>
                </a:solidFill>
                <a:latin typeface="Arial"/>
                <a:ea typeface="Arial"/>
                <a:cs typeface="Arial"/>
                <a:sym typeface="Arial"/>
              </a:rPr>
              <a:t>Weißes Papier, ausgeschnittene Bilder</a:t>
            </a:r>
            <a:endParaRPr sz="1400" b="0" i="0" u="none" strike="noStrike" cap="none">
              <a:solidFill>
                <a:srgbClr val="000000"/>
              </a:solidFill>
              <a:latin typeface="Arial"/>
              <a:ea typeface="Arial"/>
              <a:cs typeface="Arial"/>
              <a:sym typeface="Arial"/>
            </a:endParaRPr>
          </a:p>
        </p:txBody>
      </p:sp>
      <p:sp>
        <p:nvSpPr>
          <p:cNvPr id="112" name="Google Shape;112;p6"/>
          <p:cNvSpPr/>
          <p:nvPr/>
        </p:nvSpPr>
        <p:spPr>
          <a:xfrm>
            <a:off x="463950" y="4387926"/>
            <a:ext cx="6632100" cy="3142200"/>
          </a:xfrm>
          <a:prstGeom prst="rect">
            <a:avLst/>
          </a:prstGeom>
          <a:noFill/>
          <a:ln w="28575" cap="flat" cmpd="sng">
            <a:solidFill>
              <a:srgbClr val="B4A7D6"/>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dirty="0">
                <a:solidFill>
                  <a:srgbClr val="000000"/>
                </a:solidFill>
                <a:latin typeface="Arial"/>
                <a:ea typeface="Arial"/>
                <a:cs typeface="Arial"/>
                <a:sym typeface="Arial"/>
              </a:rPr>
              <a:t>Schritte</a:t>
            </a:r>
            <a:endParaRPr sz="1500" b="1"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Thema (siehe oben) und aussagekräftige Symbole auswählen </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Storyboard zeichnen und Stellen im Text markieren, an denen Symbole gelegt werden sollen</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Bildrahmen festlegen und Kamera fixieren</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Entweder Video und Tonspur getrennt aufnehmen und anschließend mit Schnittprogramm zusammenfügen (z.B. mit iMovie) oder gemeinsam aufnehmen, während eine Person spricht und parallel dazu eine andere Person die Symbole ins Bild schiebt</a:t>
            </a:r>
            <a:endParaRPr sz="1400" b="0" i="0" u="none" strike="noStrike" cap="none" dirty="0">
              <a:solidFill>
                <a:srgbClr val="000000"/>
              </a:solidFill>
              <a:latin typeface="Arial"/>
              <a:ea typeface="Arial"/>
              <a:cs typeface="Arial"/>
              <a:sym typeface="Arial"/>
            </a:endParaRPr>
          </a:p>
        </p:txBody>
      </p:sp>
      <p:sp>
        <p:nvSpPr>
          <p:cNvPr id="113" name="Google Shape;113;p6"/>
          <p:cNvSpPr/>
          <p:nvPr/>
        </p:nvSpPr>
        <p:spPr>
          <a:xfrm>
            <a:off x="2695050" y="7715817"/>
            <a:ext cx="2086200" cy="1885200"/>
          </a:xfrm>
          <a:prstGeom prst="foldedCorner">
            <a:avLst>
              <a:gd name="adj" fmla="val 0"/>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Clr>
                <a:srgbClr val="000000"/>
              </a:buClr>
              <a:buSzPts val="1400"/>
              <a:buFont typeface="Arial"/>
              <a:buNone/>
            </a:pPr>
            <a:r>
              <a:rPr lang="de" sz="1400" b="0" i="0" u="none" strike="noStrike" cap="none" dirty="0">
                <a:solidFill>
                  <a:schemeClr val="dk1"/>
                </a:solidFill>
                <a:latin typeface="Arial"/>
                <a:ea typeface="Arial"/>
                <a:cs typeface="Arial"/>
                <a:sym typeface="Arial"/>
              </a:rPr>
              <a:t>Um Szenen zu wechseln, können Sie alle ausgelegten Symbole mit einer Handbewegung aus dem Bild wischen.</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4" name="Google Shape;114;p6"/>
          <p:cNvSpPr/>
          <p:nvPr/>
        </p:nvSpPr>
        <p:spPr>
          <a:xfrm>
            <a:off x="5009525" y="7715817"/>
            <a:ext cx="2086200" cy="1885200"/>
          </a:xfrm>
          <a:prstGeom prst="foldedCorner">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de" sz="1400" b="0" i="0" u="none" strike="noStrike" cap="none" dirty="0">
                <a:solidFill>
                  <a:srgbClr val="000000"/>
                </a:solidFill>
                <a:latin typeface="Arial"/>
                <a:ea typeface="Arial"/>
                <a:cs typeface="Arial"/>
                <a:sym typeface="Arial"/>
              </a:rPr>
              <a:t>Das Video sollte eine Länge von 1-2 Minuten nicht überschreiten.</a:t>
            </a:r>
            <a:endParaRPr sz="1400" b="0" i="0" u="none" strike="noStrike" cap="none" dirty="0">
              <a:solidFill>
                <a:srgbClr val="000000"/>
              </a:solidFill>
              <a:latin typeface="Arial"/>
              <a:ea typeface="Arial"/>
              <a:cs typeface="Arial"/>
              <a:sym typeface="Arial"/>
            </a:endParaRPr>
          </a:p>
        </p:txBody>
      </p:sp>
      <p:pic>
        <p:nvPicPr>
          <p:cNvPr id="3" name="Picture 2" descr="Was ist CC? - CC Germany">
            <a:extLst>
              <a:ext uri="{FF2B5EF4-FFF2-40B4-BE49-F238E27FC236}">
                <a16:creationId xmlns:a16="http://schemas.microsoft.com/office/drawing/2014/main" id="{FB28B1E7-3C79-9683-652D-468655F641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412" y="9882553"/>
            <a:ext cx="1484063" cy="519238"/>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a:extLst>
              <a:ext uri="{FF2B5EF4-FFF2-40B4-BE49-F238E27FC236}">
                <a16:creationId xmlns:a16="http://schemas.microsoft.com/office/drawing/2014/main" id="{33D93635-6A28-9ACD-92D7-F105D45F8029}"/>
              </a:ext>
            </a:extLst>
          </p:cNvPr>
          <p:cNvSpPr txBox="1"/>
          <p:nvPr/>
        </p:nvSpPr>
        <p:spPr>
          <a:xfrm>
            <a:off x="1769412" y="9801429"/>
            <a:ext cx="2625875" cy="707886"/>
          </a:xfrm>
          <a:prstGeom prst="rect">
            <a:avLst/>
          </a:prstGeom>
          <a:noFill/>
        </p:spPr>
        <p:txBody>
          <a:bodyPr wrap="square" rtlCol="0">
            <a:spAutoFit/>
          </a:bodyPr>
          <a:lstStyle/>
          <a:p>
            <a:pPr>
              <a:spcAft>
                <a:spcPts val="600"/>
              </a:spcAft>
            </a:pPr>
            <a:r>
              <a:rPr lang="de-DE" sz="700" dirty="0"/>
              <a:t>Dieses Werk ist unter einer Creative Commons Lizenz lizensiert. Keine kommerzielle Nutzung, Weitergabe unter Namensnennung und gleichen Bedingungen.</a:t>
            </a:r>
          </a:p>
          <a:p>
            <a:r>
              <a:rPr lang="de-DE" sz="700" dirty="0"/>
              <a:t>Urheber*in: Martin-Luther-Universität Halle-Wittenberg, DikoLa – Digital kompetent im Lehramt, Lotte Hahn</a:t>
            </a:r>
          </a:p>
        </p:txBody>
      </p:sp>
      <p:sp>
        <p:nvSpPr>
          <p:cNvPr id="6" name="Google Shape;114;p6">
            <a:extLst>
              <a:ext uri="{FF2B5EF4-FFF2-40B4-BE49-F238E27FC236}">
                <a16:creationId xmlns:a16="http://schemas.microsoft.com/office/drawing/2014/main" id="{CE805975-B5EC-8D9A-82A5-743470288BB4}"/>
              </a:ext>
            </a:extLst>
          </p:cNvPr>
          <p:cNvSpPr/>
          <p:nvPr/>
        </p:nvSpPr>
        <p:spPr>
          <a:xfrm>
            <a:off x="463950" y="7723177"/>
            <a:ext cx="2086200" cy="1885200"/>
          </a:xfrm>
          <a:prstGeom prst="foldedCorner">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 name="Textfeld 6">
            <a:extLst>
              <a:ext uri="{FF2B5EF4-FFF2-40B4-BE49-F238E27FC236}">
                <a16:creationId xmlns:a16="http://schemas.microsoft.com/office/drawing/2014/main" id="{5A518108-8170-3ED8-62E8-963D804112C5}"/>
              </a:ext>
            </a:extLst>
          </p:cNvPr>
          <p:cNvSpPr txBox="1"/>
          <p:nvPr/>
        </p:nvSpPr>
        <p:spPr>
          <a:xfrm>
            <a:off x="774317" y="7802965"/>
            <a:ext cx="1465466" cy="307777"/>
          </a:xfrm>
          <a:prstGeom prst="rect">
            <a:avLst/>
          </a:prstGeom>
          <a:noFill/>
        </p:spPr>
        <p:txBody>
          <a:bodyPr wrap="none" rtlCol="0">
            <a:spAutoFit/>
          </a:bodyPr>
          <a:lstStyle/>
          <a:p>
            <a:r>
              <a:rPr lang="de-DE" b="1" dirty="0"/>
              <a:t>Videoanleitung</a:t>
            </a:r>
          </a:p>
        </p:txBody>
      </p:sp>
      <p:pic>
        <p:nvPicPr>
          <p:cNvPr id="9" name="Grafik 8">
            <a:extLst>
              <a:ext uri="{FF2B5EF4-FFF2-40B4-BE49-F238E27FC236}">
                <a16:creationId xmlns:a16="http://schemas.microsoft.com/office/drawing/2014/main" id="{7FAF128E-AF48-C123-B596-2A166BFA1CB6}"/>
              </a:ext>
            </a:extLst>
          </p:cNvPr>
          <p:cNvPicPr>
            <a:picLocks noChangeAspect="1"/>
          </p:cNvPicPr>
          <p:nvPr/>
        </p:nvPicPr>
        <p:blipFill>
          <a:blip r:embed="rId4"/>
          <a:stretch>
            <a:fillRect/>
          </a:stretch>
        </p:blipFill>
        <p:spPr>
          <a:xfrm>
            <a:off x="862880" y="8093941"/>
            <a:ext cx="1288340" cy="1282972"/>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Words>
  <Application>Microsoft Macintosh PowerPoint</Application>
  <PresentationFormat>Benutzerdefiniert</PresentationFormat>
  <Paragraphs>26</Paragraphs>
  <Slides>1</Slides>
  <Notes>1</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vt:i4>
      </vt:variant>
    </vt:vector>
  </HeadingPairs>
  <TitlesOfParts>
    <vt:vector size="3" baseType="lpstr">
      <vt:lpstr>Arial</vt:lpstr>
      <vt:lpstr>Simple Light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cp:lastModifiedBy>Lotte Hahn</cp:lastModifiedBy>
  <cp:revision>5</cp:revision>
  <dcterms:modified xsi:type="dcterms:W3CDTF">2023-11-23T10:04:53Z</dcterms:modified>
</cp:coreProperties>
</file>