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48" r:id="rId1"/>
  </p:sldMasterIdLst>
  <p:notesMasterIdLst>
    <p:notesMasterId r:id="rId3"/>
  </p:notesMasterIdLst>
  <p:sldIdLst>
    <p:sldId id="260" r:id="rId2"/>
  </p:sldIdLst>
  <p:sldSz cx="7559675" cy="1058386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334">
          <p15:clr>
            <a:srgbClr val="747775"/>
          </p15:clr>
        </p15:guide>
        <p15:guide id="2" pos="2381">
          <p15:clr>
            <a:srgbClr val="747775"/>
          </p15:clr>
        </p15:guide>
      </p15:sldGuideLst>
    </p:ext>
    <p:ext uri="GoogleSlidesCustomDataVersion2">
      <go:slidesCustomData xmlns="" xmlns:mc="http://schemas.openxmlformats.org/markup-compatibility/2006" xmlns:mv="urn:schemas-microsoft-com:mac:vml"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xmlns:go="http://customooxmlschemas.google.com/" r:id="rId15" roundtripDataSignature="AMtx7mjU4OrObEGaxZLQHIiJAEwQD3zu6A=="/>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9"/>
  </p:normalViewPr>
  <p:slideViewPr>
    <p:cSldViewPr snapToGrid="0">
      <p:cViewPr varScale="1">
        <p:scale>
          <a:sx n="69" d="100"/>
          <a:sy n="69" d="100"/>
        </p:scale>
        <p:origin x="3224" y="200"/>
      </p:cViewPr>
      <p:guideLst>
        <p:guide orient="horz" pos="3334"/>
        <p:guide pos="2381"/>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8" Type="http://schemas.openxmlformats.org/officeDocument/2006/relationships/theme" Target="theme/theme1.xml"/><Relationship Id="rId3" Type="http://schemas.openxmlformats.org/officeDocument/2006/relationships/notesMaster" Target="notesMasters/notesMaster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15" Type="http://customschemas.google.com/relationships/presentationmetadata" Target="metadata"/><Relationship Id="rId1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204680" y="685800"/>
            <a:ext cx="24492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marR="0" lvl="0"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1pPr>
            <a:lvl2pPr marL="914400" marR="0" lvl="1"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2pPr>
            <a:lvl3pPr marL="1371600" marR="0" lvl="2"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3pPr>
            <a:lvl4pPr marL="1828800" marR="0" lvl="3"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4pPr>
            <a:lvl5pPr marL="2286000" marR="0" lvl="4"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5pPr>
            <a:lvl6pPr marL="2743200" marR="0" lvl="5"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6pPr>
            <a:lvl7pPr marL="3200400" marR="0" lvl="6"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7pPr>
            <a:lvl8pPr marL="3657600" marR="0" lvl="7"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8pPr>
            <a:lvl9pPr marL="4114800" marR="0" lvl="8" indent="-298450" algn="l" rtl="0">
              <a:lnSpc>
                <a:spcPct val="100000"/>
              </a:lnSpc>
              <a:spcBef>
                <a:spcPts val="0"/>
              </a:spcBef>
              <a:spcAft>
                <a:spcPts val="0"/>
              </a:spcAft>
              <a:buClr>
                <a:srgbClr val="000000"/>
              </a:buClr>
              <a:buSzPts val="1100"/>
              <a:buFont typeface="Arial"/>
              <a:buChar char="■"/>
              <a:defRPr sz="1100" b="0" i="0" u="none" strike="noStrike" cap="none">
                <a:solidFill>
                  <a:srgbClr val="000000"/>
                </a:solidFill>
                <a:latin typeface="Arial"/>
                <a:ea typeface="Arial"/>
                <a:cs typeface="Arial"/>
                <a:sym typeface="Arial"/>
              </a:defRPr>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5"/>
        <p:cNvGrpSpPr/>
        <p:nvPr/>
      </p:nvGrpSpPr>
      <p:grpSpPr>
        <a:xfrm>
          <a:off x="0" y="0"/>
          <a:ext cx="0" cy="0"/>
          <a:chOff x="0" y="0"/>
          <a:chExt cx="0" cy="0"/>
        </a:xfrm>
      </p:grpSpPr>
      <p:sp>
        <p:nvSpPr>
          <p:cNvPr id="106" name="Google Shape;106;p6:notes"/>
          <p:cNvSpPr>
            <a:spLocks noGrp="1" noRot="1" noChangeAspect="1"/>
          </p:cNvSpPr>
          <p:nvPr>
            <p:ph type="sldImg" idx="2"/>
          </p:nvPr>
        </p:nvSpPr>
        <p:spPr>
          <a:xfrm>
            <a:off x="2205038" y="685800"/>
            <a:ext cx="2449512"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7" name="Google Shape;107;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1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8"/>
          <p:cNvSpPr txBox="1">
            <a:spLocks noGrp="1"/>
          </p:cNvSpPr>
          <p:nvPr>
            <p:ph type="ctrTitle"/>
          </p:nvPr>
        </p:nvSpPr>
        <p:spPr>
          <a:xfrm>
            <a:off x="257712" y="1532144"/>
            <a:ext cx="7044600" cy="42237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5200"/>
              <a:buNone/>
              <a:defRPr sz="5200"/>
            </a:lvl1pPr>
            <a:lvl2pPr lvl="1" algn="ctr">
              <a:lnSpc>
                <a:spcPct val="100000"/>
              </a:lnSpc>
              <a:spcBef>
                <a:spcPts val="0"/>
              </a:spcBef>
              <a:spcAft>
                <a:spcPts val="0"/>
              </a:spcAft>
              <a:buSzPts val="5200"/>
              <a:buNone/>
              <a:defRPr sz="5200"/>
            </a:lvl2pPr>
            <a:lvl3pPr lvl="2" algn="ctr">
              <a:lnSpc>
                <a:spcPct val="100000"/>
              </a:lnSpc>
              <a:spcBef>
                <a:spcPts val="0"/>
              </a:spcBef>
              <a:spcAft>
                <a:spcPts val="0"/>
              </a:spcAft>
              <a:buSzPts val="5200"/>
              <a:buNone/>
              <a:defRPr sz="5200"/>
            </a:lvl3pPr>
            <a:lvl4pPr lvl="3" algn="ctr">
              <a:lnSpc>
                <a:spcPct val="100000"/>
              </a:lnSpc>
              <a:spcBef>
                <a:spcPts val="0"/>
              </a:spcBef>
              <a:spcAft>
                <a:spcPts val="0"/>
              </a:spcAft>
              <a:buSzPts val="5200"/>
              <a:buNone/>
              <a:defRPr sz="5200"/>
            </a:lvl4pPr>
            <a:lvl5pPr lvl="4" algn="ctr">
              <a:lnSpc>
                <a:spcPct val="100000"/>
              </a:lnSpc>
              <a:spcBef>
                <a:spcPts val="0"/>
              </a:spcBef>
              <a:spcAft>
                <a:spcPts val="0"/>
              </a:spcAft>
              <a:buSzPts val="5200"/>
              <a:buNone/>
              <a:defRPr sz="5200"/>
            </a:lvl5pPr>
            <a:lvl6pPr lvl="5" algn="ctr">
              <a:lnSpc>
                <a:spcPct val="100000"/>
              </a:lnSpc>
              <a:spcBef>
                <a:spcPts val="0"/>
              </a:spcBef>
              <a:spcAft>
                <a:spcPts val="0"/>
              </a:spcAft>
              <a:buSzPts val="5200"/>
              <a:buNone/>
              <a:defRPr sz="5200"/>
            </a:lvl6pPr>
            <a:lvl7pPr lvl="6" algn="ctr">
              <a:lnSpc>
                <a:spcPct val="100000"/>
              </a:lnSpc>
              <a:spcBef>
                <a:spcPts val="0"/>
              </a:spcBef>
              <a:spcAft>
                <a:spcPts val="0"/>
              </a:spcAft>
              <a:buSzPts val="5200"/>
              <a:buNone/>
              <a:defRPr sz="5200"/>
            </a:lvl7pPr>
            <a:lvl8pPr lvl="7" algn="ctr">
              <a:lnSpc>
                <a:spcPct val="100000"/>
              </a:lnSpc>
              <a:spcBef>
                <a:spcPts val="0"/>
              </a:spcBef>
              <a:spcAft>
                <a:spcPts val="0"/>
              </a:spcAft>
              <a:buSzPts val="5200"/>
              <a:buNone/>
              <a:defRPr sz="5200"/>
            </a:lvl8pPr>
            <a:lvl9pPr lvl="8" algn="ctr">
              <a:lnSpc>
                <a:spcPct val="100000"/>
              </a:lnSpc>
              <a:spcBef>
                <a:spcPts val="0"/>
              </a:spcBef>
              <a:spcAft>
                <a:spcPts val="0"/>
              </a:spcAft>
              <a:buSzPts val="5200"/>
              <a:buNone/>
              <a:defRPr sz="5200"/>
            </a:lvl9pPr>
          </a:lstStyle>
          <a:p>
            <a:endParaRPr/>
          </a:p>
        </p:txBody>
      </p:sp>
      <p:sp>
        <p:nvSpPr>
          <p:cNvPr id="11" name="Google Shape;11;p8"/>
          <p:cNvSpPr txBox="1">
            <a:spLocks noGrp="1"/>
          </p:cNvSpPr>
          <p:nvPr>
            <p:ph type="subTitle" idx="1"/>
          </p:nvPr>
        </p:nvSpPr>
        <p:spPr>
          <a:xfrm>
            <a:off x="257705" y="5831900"/>
            <a:ext cx="7044600" cy="16311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7"/>
          <p:cNvSpPr txBox="1">
            <a:spLocks noGrp="1"/>
          </p:cNvSpPr>
          <p:nvPr>
            <p:ph type="title" hasCustomPrompt="1"/>
          </p:nvPr>
        </p:nvSpPr>
        <p:spPr>
          <a:xfrm>
            <a:off x="257705" y="2276121"/>
            <a:ext cx="7044600" cy="40404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12000"/>
              <a:buNone/>
              <a:defRPr sz="12000"/>
            </a:lvl1pPr>
            <a:lvl2pPr lvl="1" algn="ctr">
              <a:lnSpc>
                <a:spcPct val="100000"/>
              </a:lnSpc>
              <a:spcBef>
                <a:spcPts val="0"/>
              </a:spcBef>
              <a:spcAft>
                <a:spcPts val="0"/>
              </a:spcAft>
              <a:buSzPts val="12000"/>
              <a:buNone/>
              <a:defRPr sz="12000"/>
            </a:lvl2pPr>
            <a:lvl3pPr lvl="2" algn="ctr">
              <a:lnSpc>
                <a:spcPct val="100000"/>
              </a:lnSpc>
              <a:spcBef>
                <a:spcPts val="0"/>
              </a:spcBef>
              <a:spcAft>
                <a:spcPts val="0"/>
              </a:spcAft>
              <a:buSzPts val="12000"/>
              <a:buNone/>
              <a:defRPr sz="12000"/>
            </a:lvl3pPr>
            <a:lvl4pPr lvl="3" algn="ctr">
              <a:lnSpc>
                <a:spcPct val="100000"/>
              </a:lnSpc>
              <a:spcBef>
                <a:spcPts val="0"/>
              </a:spcBef>
              <a:spcAft>
                <a:spcPts val="0"/>
              </a:spcAft>
              <a:buSzPts val="12000"/>
              <a:buNone/>
              <a:defRPr sz="12000"/>
            </a:lvl4pPr>
            <a:lvl5pPr lvl="4" algn="ctr">
              <a:lnSpc>
                <a:spcPct val="100000"/>
              </a:lnSpc>
              <a:spcBef>
                <a:spcPts val="0"/>
              </a:spcBef>
              <a:spcAft>
                <a:spcPts val="0"/>
              </a:spcAft>
              <a:buSzPts val="12000"/>
              <a:buNone/>
              <a:defRPr sz="12000"/>
            </a:lvl5pPr>
            <a:lvl6pPr lvl="5" algn="ctr">
              <a:lnSpc>
                <a:spcPct val="100000"/>
              </a:lnSpc>
              <a:spcBef>
                <a:spcPts val="0"/>
              </a:spcBef>
              <a:spcAft>
                <a:spcPts val="0"/>
              </a:spcAft>
              <a:buSzPts val="12000"/>
              <a:buNone/>
              <a:defRPr sz="12000"/>
            </a:lvl6pPr>
            <a:lvl7pPr lvl="6" algn="ctr">
              <a:lnSpc>
                <a:spcPct val="100000"/>
              </a:lnSpc>
              <a:spcBef>
                <a:spcPts val="0"/>
              </a:spcBef>
              <a:spcAft>
                <a:spcPts val="0"/>
              </a:spcAft>
              <a:buSzPts val="12000"/>
              <a:buNone/>
              <a:defRPr sz="12000"/>
            </a:lvl7pPr>
            <a:lvl8pPr lvl="7" algn="ctr">
              <a:lnSpc>
                <a:spcPct val="100000"/>
              </a:lnSpc>
              <a:spcBef>
                <a:spcPts val="0"/>
              </a:spcBef>
              <a:spcAft>
                <a:spcPts val="0"/>
              </a:spcAft>
              <a:buSzPts val="12000"/>
              <a:buNone/>
              <a:defRPr sz="12000"/>
            </a:lvl8pPr>
            <a:lvl9pPr lvl="8" algn="ctr">
              <a:lnSpc>
                <a:spcPct val="100000"/>
              </a:lnSpc>
              <a:spcBef>
                <a:spcPts val="0"/>
              </a:spcBef>
              <a:spcAft>
                <a:spcPts val="0"/>
              </a:spcAft>
              <a:buSzPts val="12000"/>
              <a:buNone/>
              <a:defRPr sz="12000"/>
            </a:lvl9pPr>
          </a:lstStyle>
          <a:p>
            <a:r>
              <a:t>xx%</a:t>
            </a:r>
          </a:p>
        </p:txBody>
      </p:sp>
      <p:sp>
        <p:nvSpPr>
          <p:cNvPr id="46" name="Google Shape;46;p17"/>
          <p:cNvSpPr txBox="1">
            <a:spLocks noGrp="1"/>
          </p:cNvSpPr>
          <p:nvPr>
            <p:ph type="body" idx="1"/>
          </p:nvPr>
        </p:nvSpPr>
        <p:spPr>
          <a:xfrm>
            <a:off x="257705" y="6486468"/>
            <a:ext cx="7044600" cy="2676600"/>
          </a:xfrm>
          <a:prstGeom prst="rect">
            <a:avLst/>
          </a:prstGeom>
          <a:noFill/>
          <a:ln>
            <a:noFill/>
          </a:ln>
        </p:spPr>
        <p:txBody>
          <a:bodyPr spcFirstLastPara="1" wrap="square" lIns="91425" tIns="91425" rIns="91425" bIns="91425" anchor="t" anchorCtr="0">
            <a:normAutofit/>
          </a:bodyPr>
          <a:lstStyle>
            <a:lvl1pPr marL="457200" lvl="0" indent="-342900" algn="ctr">
              <a:lnSpc>
                <a:spcPct val="115000"/>
              </a:lnSpc>
              <a:spcBef>
                <a:spcPts val="0"/>
              </a:spcBef>
              <a:spcAft>
                <a:spcPts val="0"/>
              </a:spcAft>
              <a:buSzPts val="1800"/>
              <a:buChar char="●"/>
              <a:defRPr/>
            </a:lvl1pPr>
            <a:lvl2pPr marL="914400" lvl="1" indent="-317500" algn="ctr">
              <a:lnSpc>
                <a:spcPct val="115000"/>
              </a:lnSpc>
              <a:spcBef>
                <a:spcPts val="0"/>
              </a:spcBef>
              <a:spcAft>
                <a:spcPts val="0"/>
              </a:spcAft>
              <a:buSzPts val="1400"/>
              <a:buChar char="○"/>
              <a:defRPr/>
            </a:lvl2pPr>
            <a:lvl3pPr marL="1371600" lvl="2" indent="-317500" algn="ctr">
              <a:lnSpc>
                <a:spcPct val="115000"/>
              </a:lnSpc>
              <a:spcBef>
                <a:spcPts val="0"/>
              </a:spcBef>
              <a:spcAft>
                <a:spcPts val="0"/>
              </a:spcAft>
              <a:buSzPts val="1400"/>
              <a:buChar char="■"/>
              <a:defRPr/>
            </a:lvl3pPr>
            <a:lvl4pPr marL="1828800" lvl="3" indent="-317500" algn="ctr">
              <a:lnSpc>
                <a:spcPct val="115000"/>
              </a:lnSpc>
              <a:spcBef>
                <a:spcPts val="0"/>
              </a:spcBef>
              <a:spcAft>
                <a:spcPts val="0"/>
              </a:spcAft>
              <a:buSzPts val="1400"/>
              <a:buChar char="●"/>
              <a:defRPr/>
            </a:lvl4pPr>
            <a:lvl5pPr marL="2286000" lvl="4" indent="-317500" algn="ctr">
              <a:lnSpc>
                <a:spcPct val="115000"/>
              </a:lnSpc>
              <a:spcBef>
                <a:spcPts val="0"/>
              </a:spcBef>
              <a:spcAft>
                <a:spcPts val="0"/>
              </a:spcAft>
              <a:buSzPts val="1400"/>
              <a:buChar char="○"/>
              <a:defRPr/>
            </a:lvl5pPr>
            <a:lvl6pPr marL="2743200" lvl="5" indent="-317500" algn="ctr">
              <a:lnSpc>
                <a:spcPct val="115000"/>
              </a:lnSpc>
              <a:spcBef>
                <a:spcPts val="0"/>
              </a:spcBef>
              <a:spcAft>
                <a:spcPts val="0"/>
              </a:spcAft>
              <a:buSzPts val="1400"/>
              <a:buChar char="■"/>
              <a:defRPr/>
            </a:lvl6pPr>
            <a:lvl7pPr marL="3200400" lvl="6" indent="-317500" algn="ctr">
              <a:lnSpc>
                <a:spcPct val="115000"/>
              </a:lnSpc>
              <a:spcBef>
                <a:spcPts val="0"/>
              </a:spcBef>
              <a:spcAft>
                <a:spcPts val="0"/>
              </a:spcAft>
              <a:buSzPts val="1400"/>
              <a:buChar char="●"/>
              <a:defRPr/>
            </a:lvl7pPr>
            <a:lvl8pPr marL="3657600" lvl="7" indent="-317500" algn="ctr">
              <a:lnSpc>
                <a:spcPct val="115000"/>
              </a:lnSpc>
              <a:spcBef>
                <a:spcPts val="0"/>
              </a:spcBef>
              <a:spcAft>
                <a:spcPts val="0"/>
              </a:spcAft>
              <a:buSzPts val="1400"/>
              <a:buChar char="○"/>
              <a:defRPr/>
            </a:lvl8pPr>
            <a:lvl9pPr marL="4114800" lvl="8" indent="-317500" algn="ctr">
              <a:lnSpc>
                <a:spcPct val="115000"/>
              </a:lnSpc>
              <a:spcBef>
                <a:spcPts val="0"/>
              </a:spcBef>
              <a:spcAft>
                <a:spcPts val="0"/>
              </a:spcAft>
              <a:buSzPts val="1400"/>
              <a:buChar char="■"/>
              <a:defRPr/>
            </a:lvl9pPr>
          </a:lstStyle>
          <a:p>
            <a:endParaRPr/>
          </a:p>
        </p:txBody>
      </p:sp>
      <p:sp>
        <p:nvSpPr>
          <p:cNvPr id="47" name="Google Shape;47;p1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8"/>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9"/>
          <p:cNvSpPr txBox="1">
            <a:spLocks noGrp="1"/>
          </p:cNvSpPr>
          <p:nvPr>
            <p:ph type="title"/>
          </p:nvPr>
        </p:nvSpPr>
        <p:spPr>
          <a:xfrm>
            <a:off x="257705" y="4425896"/>
            <a:ext cx="7044600" cy="1732200"/>
          </a:xfrm>
          <a:prstGeom prst="rect">
            <a:avLst/>
          </a:prstGeom>
          <a:noFill/>
          <a:ln>
            <a:noFill/>
          </a:ln>
        </p:spPr>
        <p:txBody>
          <a:bodyPr spcFirstLastPara="1" wrap="square" lIns="91425" tIns="91425" rIns="91425" bIns="91425" anchor="ctr" anchorCtr="0">
            <a:normAutofit/>
          </a:bodyPr>
          <a:lstStyle>
            <a:lvl1pPr lvl="0" algn="ctr">
              <a:lnSpc>
                <a:spcPct val="100000"/>
              </a:lnSpc>
              <a:spcBef>
                <a:spcPts val="0"/>
              </a:spcBef>
              <a:spcAft>
                <a:spcPts val="0"/>
              </a:spcAft>
              <a:buSzPts val="3600"/>
              <a:buNone/>
              <a:defRPr sz="3600"/>
            </a:lvl1pPr>
            <a:lvl2pPr lvl="1" algn="ctr">
              <a:lnSpc>
                <a:spcPct val="100000"/>
              </a:lnSpc>
              <a:spcBef>
                <a:spcPts val="0"/>
              </a:spcBef>
              <a:spcAft>
                <a:spcPts val="0"/>
              </a:spcAft>
              <a:buSzPts val="3600"/>
              <a:buNone/>
              <a:defRPr sz="3600"/>
            </a:lvl2pPr>
            <a:lvl3pPr lvl="2" algn="ctr">
              <a:lnSpc>
                <a:spcPct val="100000"/>
              </a:lnSpc>
              <a:spcBef>
                <a:spcPts val="0"/>
              </a:spcBef>
              <a:spcAft>
                <a:spcPts val="0"/>
              </a:spcAft>
              <a:buSzPts val="3600"/>
              <a:buNone/>
              <a:defRPr sz="3600"/>
            </a:lvl3pPr>
            <a:lvl4pPr lvl="3" algn="ctr">
              <a:lnSpc>
                <a:spcPct val="100000"/>
              </a:lnSpc>
              <a:spcBef>
                <a:spcPts val="0"/>
              </a:spcBef>
              <a:spcAft>
                <a:spcPts val="0"/>
              </a:spcAft>
              <a:buSzPts val="3600"/>
              <a:buNone/>
              <a:defRPr sz="3600"/>
            </a:lvl4pPr>
            <a:lvl5pPr lvl="4" algn="ctr">
              <a:lnSpc>
                <a:spcPct val="100000"/>
              </a:lnSpc>
              <a:spcBef>
                <a:spcPts val="0"/>
              </a:spcBef>
              <a:spcAft>
                <a:spcPts val="0"/>
              </a:spcAft>
              <a:buSzPts val="3600"/>
              <a:buNone/>
              <a:defRPr sz="3600"/>
            </a:lvl5pPr>
            <a:lvl6pPr lvl="5" algn="ctr">
              <a:lnSpc>
                <a:spcPct val="100000"/>
              </a:lnSpc>
              <a:spcBef>
                <a:spcPts val="0"/>
              </a:spcBef>
              <a:spcAft>
                <a:spcPts val="0"/>
              </a:spcAft>
              <a:buSzPts val="3600"/>
              <a:buNone/>
              <a:defRPr sz="3600"/>
            </a:lvl6pPr>
            <a:lvl7pPr lvl="6" algn="ctr">
              <a:lnSpc>
                <a:spcPct val="100000"/>
              </a:lnSpc>
              <a:spcBef>
                <a:spcPts val="0"/>
              </a:spcBef>
              <a:spcAft>
                <a:spcPts val="0"/>
              </a:spcAft>
              <a:buSzPts val="3600"/>
              <a:buNone/>
              <a:defRPr sz="3600"/>
            </a:lvl7pPr>
            <a:lvl8pPr lvl="7" algn="ctr">
              <a:lnSpc>
                <a:spcPct val="100000"/>
              </a:lnSpc>
              <a:spcBef>
                <a:spcPts val="0"/>
              </a:spcBef>
              <a:spcAft>
                <a:spcPts val="0"/>
              </a:spcAft>
              <a:buSzPts val="3600"/>
              <a:buNone/>
              <a:defRPr sz="3600"/>
            </a:lvl8pPr>
            <a:lvl9pPr lvl="8" algn="ctr">
              <a:lnSpc>
                <a:spcPct val="100000"/>
              </a:lnSpc>
              <a:spcBef>
                <a:spcPts val="0"/>
              </a:spcBef>
              <a:spcAft>
                <a:spcPts val="0"/>
              </a:spcAft>
              <a:buSzPts val="3600"/>
              <a:buNone/>
              <a:defRPr sz="3600"/>
            </a:lvl9pPr>
          </a:lstStyle>
          <a:p>
            <a:endParaRPr/>
          </a:p>
        </p:txBody>
      </p:sp>
      <p:sp>
        <p:nvSpPr>
          <p:cNvPr id="15" name="Google Shape;15;p9"/>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10"/>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18" name="Google Shape;18;p10"/>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19" name="Google Shape;19;p10"/>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11"/>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2" name="Google Shape;22;p11"/>
          <p:cNvSpPr txBox="1">
            <a:spLocks noGrp="1"/>
          </p:cNvSpPr>
          <p:nvPr>
            <p:ph type="body" idx="1"/>
          </p:nvPr>
        </p:nvSpPr>
        <p:spPr>
          <a:xfrm>
            <a:off x="257705"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3" name="Google Shape;23;p11"/>
          <p:cNvSpPr txBox="1">
            <a:spLocks noGrp="1"/>
          </p:cNvSpPr>
          <p:nvPr>
            <p:ph type="body" idx="2"/>
          </p:nvPr>
        </p:nvSpPr>
        <p:spPr>
          <a:xfrm>
            <a:off x="3995291" y="2371497"/>
            <a:ext cx="3306900" cy="7030200"/>
          </a:xfrm>
          <a:prstGeom prst="rect">
            <a:avLst/>
          </a:prstGeom>
          <a:noFill/>
          <a:ln>
            <a:noFill/>
          </a:ln>
        </p:spPr>
        <p:txBody>
          <a:bodyPr spcFirstLastPara="1" wrap="square" lIns="91425" tIns="91425" rIns="91425" bIns="91425" anchor="t" anchorCtr="0">
            <a:normAutofit/>
          </a:bodyPr>
          <a:lstStyle>
            <a:lvl1pPr marL="457200" lvl="0" indent="-317500" algn="l">
              <a:lnSpc>
                <a:spcPct val="115000"/>
              </a:lnSpc>
              <a:spcBef>
                <a:spcPts val="0"/>
              </a:spcBef>
              <a:spcAft>
                <a:spcPts val="0"/>
              </a:spcAft>
              <a:buSzPts val="1400"/>
              <a:buChar char="●"/>
              <a:defRPr sz="14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24" name="Google Shape;24;p11"/>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12"/>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lvl="0" algn="l">
              <a:lnSpc>
                <a:spcPct val="100000"/>
              </a:lnSpc>
              <a:spcBef>
                <a:spcPts val="0"/>
              </a:spcBef>
              <a:spcAft>
                <a:spcPts val="0"/>
              </a:spcAft>
              <a:buSzPts val="2800"/>
              <a:buNone/>
              <a:defRPr/>
            </a:lvl1pPr>
            <a:lvl2pPr lvl="1" algn="l">
              <a:lnSpc>
                <a:spcPct val="100000"/>
              </a:lnSpc>
              <a:spcBef>
                <a:spcPts val="0"/>
              </a:spcBef>
              <a:spcAft>
                <a:spcPts val="0"/>
              </a:spcAft>
              <a:buSzPts val="2800"/>
              <a:buNone/>
              <a:defRPr/>
            </a:lvl2pPr>
            <a:lvl3pPr lvl="2" algn="l">
              <a:lnSpc>
                <a:spcPct val="100000"/>
              </a:lnSpc>
              <a:spcBef>
                <a:spcPts val="0"/>
              </a:spcBef>
              <a:spcAft>
                <a:spcPts val="0"/>
              </a:spcAft>
              <a:buSzPts val="2800"/>
              <a:buNone/>
              <a:defRPr/>
            </a:lvl3pPr>
            <a:lvl4pPr lvl="3" algn="l">
              <a:lnSpc>
                <a:spcPct val="100000"/>
              </a:lnSpc>
              <a:spcBef>
                <a:spcPts val="0"/>
              </a:spcBef>
              <a:spcAft>
                <a:spcPts val="0"/>
              </a:spcAft>
              <a:buSzPts val="2800"/>
              <a:buNone/>
              <a:defRPr/>
            </a:lvl4pPr>
            <a:lvl5pPr lvl="4" algn="l">
              <a:lnSpc>
                <a:spcPct val="100000"/>
              </a:lnSpc>
              <a:spcBef>
                <a:spcPts val="0"/>
              </a:spcBef>
              <a:spcAft>
                <a:spcPts val="0"/>
              </a:spcAft>
              <a:buSzPts val="2800"/>
              <a:buNone/>
              <a:defRPr/>
            </a:lvl5pPr>
            <a:lvl6pPr lvl="5" algn="l">
              <a:lnSpc>
                <a:spcPct val="100000"/>
              </a:lnSpc>
              <a:spcBef>
                <a:spcPts val="0"/>
              </a:spcBef>
              <a:spcAft>
                <a:spcPts val="0"/>
              </a:spcAft>
              <a:buSzPts val="2800"/>
              <a:buNone/>
              <a:defRPr/>
            </a:lvl6pPr>
            <a:lvl7pPr lvl="6" algn="l">
              <a:lnSpc>
                <a:spcPct val="100000"/>
              </a:lnSpc>
              <a:spcBef>
                <a:spcPts val="0"/>
              </a:spcBef>
              <a:spcAft>
                <a:spcPts val="0"/>
              </a:spcAft>
              <a:buSzPts val="2800"/>
              <a:buNone/>
              <a:defRPr/>
            </a:lvl7pPr>
            <a:lvl8pPr lvl="7" algn="l">
              <a:lnSpc>
                <a:spcPct val="100000"/>
              </a:lnSpc>
              <a:spcBef>
                <a:spcPts val="0"/>
              </a:spcBef>
              <a:spcAft>
                <a:spcPts val="0"/>
              </a:spcAft>
              <a:buSzPts val="2800"/>
              <a:buNone/>
              <a:defRPr/>
            </a:lvl8pPr>
            <a:lvl9pPr lvl="8" algn="l">
              <a:lnSpc>
                <a:spcPct val="100000"/>
              </a:lnSpc>
              <a:spcBef>
                <a:spcPts val="0"/>
              </a:spcBef>
              <a:spcAft>
                <a:spcPts val="0"/>
              </a:spcAft>
              <a:buSzPts val="2800"/>
              <a:buNone/>
              <a:defRPr/>
            </a:lvl9pPr>
          </a:lstStyle>
          <a:p>
            <a:endParaRPr/>
          </a:p>
        </p:txBody>
      </p:sp>
      <p:sp>
        <p:nvSpPr>
          <p:cNvPr id="27" name="Google Shape;27;p12"/>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13"/>
          <p:cNvSpPr txBox="1">
            <a:spLocks noGrp="1"/>
          </p:cNvSpPr>
          <p:nvPr>
            <p:ph type="title"/>
          </p:nvPr>
        </p:nvSpPr>
        <p:spPr>
          <a:xfrm>
            <a:off x="257705" y="1143282"/>
            <a:ext cx="2321700" cy="1554900"/>
          </a:xfrm>
          <a:prstGeom prst="rect">
            <a:avLst/>
          </a:prstGeom>
          <a:noFill/>
          <a:ln>
            <a:noFill/>
          </a:ln>
        </p:spPr>
        <p:txBody>
          <a:bodyPr spcFirstLastPara="1" wrap="square" lIns="91425" tIns="91425" rIns="91425" bIns="91425" anchor="b" anchorCtr="0">
            <a:normAutofit/>
          </a:bodyPr>
          <a:lstStyle>
            <a:lvl1pPr lvl="0" algn="l">
              <a:lnSpc>
                <a:spcPct val="100000"/>
              </a:lnSpc>
              <a:spcBef>
                <a:spcPts val="0"/>
              </a:spcBef>
              <a:spcAft>
                <a:spcPts val="0"/>
              </a:spcAft>
              <a:buSzPts val="2400"/>
              <a:buNone/>
              <a:defRPr sz="2400"/>
            </a:lvl1pPr>
            <a:lvl2pPr lvl="1" algn="l">
              <a:lnSpc>
                <a:spcPct val="100000"/>
              </a:lnSpc>
              <a:spcBef>
                <a:spcPts val="0"/>
              </a:spcBef>
              <a:spcAft>
                <a:spcPts val="0"/>
              </a:spcAft>
              <a:buSzPts val="2400"/>
              <a:buNone/>
              <a:defRPr sz="2400"/>
            </a:lvl2pPr>
            <a:lvl3pPr lvl="2" algn="l">
              <a:lnSpc>
                <a:spcPct val="100000"/>
              </a:lnSpc>
              <a:spcBef>
                <a:spcPts val="0"/>
              </a:spcBef>
              <a:spcAft>
                <a:spcPts val="0"/>
              </a:spcAft>
              <a:buSzPts val="2400"/>
              <a:buNone/>
              <a:defRPr sz="2400"/>
            </a:lvl3pPr>
            <a:lvl4pPr lvl="3" algn="l">
              <a:lnSpc>
                <a:spcPct val="100000"/>
              </a:lnSpc>
              <a:spcBef>
                <a:spcPts val="0"/>
              </a:spcBef>
              <a:spcAft>
                <a:spcPts val="0"/>
              </a:spcAft>
              <a:buSzPts val="2400"/>
              <a:buNone/>
              <a:defRPr sz="2400"/>
            </a:lvl4pPr>
            <a:lvl5pPr lvl="4" algn="l">
              <a:lnSpc>
                <a:spcPct val="100000"/>
              </a:lnSpc>
              <a:spcBef>
                <a:spcPts val="0"/>
              </a:spcBef>
              <a:spcAft>
                <a:spcPts val="0"/>
              </a:spcAft>
              <a:buSzPts val="2400"/>
              <a:buNone/>
              <a:defRPr sz="2400"/>
            </a:lvl5pPr>
            <a:lvl6pPr lvl="5" algn="l">
              <a:lnSpc>
                <a:spcPct val="100000"/>
              </a:lnSpc>
              <a:spcBef>
                <a:spcPts val="0"/>
              </a:spcBef>
              <a:spcAft>
                <a:spcPts val="0"/>
              </a:spcAft>
              <a:buSzPts val="2400"/>
              <a:buNone/>
              <a:defRPr sz="2400"/>
            </a:lvl6pPr>
            <a:lvl7pPr lvl="6" algn="l">
              <a:lnSpc>
                <a:spcPct val="100000"/>
              </a:lnSpc>
              <a:spcBef>
                <a:spcPts val="0"/>
              </a:spcBef>
              <a:spcAft>
                <a:spcPts val="0"/>
              </a:spcAft>
              <a:buSzPts val="2400"/>
              <a:buNone/>
              <a:defRPr sz="2400"/>
            </a:lvl7pPr>
            <a:lvl8pPr lvl="7" algn="l">
              <a:lnSpc>
                <a:spcPct val="100000"/>
              </a:lnSpc>
              <a:spcBef>
                <a:spcPts val="0"/>
              </a:spcBef>
              <a:spcAft>
                <a:spcPts val="0"/>
              </a:spcAft>
              <a:buSzPts val="2400"/>
              <a:buNone/>
              <a:defRPr sz="2400"/>
            </a:lvl8pPr>
            <a:lvl9pPr lvl="8" algn="l">
              <a:lnSpc>
                <a:spcPct val="100000"/>
              </a:lnSpc>
              <a:spcBef>
                <a:spcPts val="0"/>
              </a:spcBef>
              <a:spcAft>
                <a:spcPts val="0"/>
              </a:spcAft>
              <a:buSzPts val="2400"/>
              <a:buNone/>
              <a:defRPr sz="2400"/>
            </a:lvl9pPr>
          </a:lstStyle>
          <a:p>
            <a:endParaRPr/>
          </a:p>
        </p:txBody>
      </p:sp>
      <p:sp>
        <p:nvSpPr>
          <p:cNvPr id="30" name="Google Shape;30;p13"/>
          <p:cNvSpPr txBox="1">
            <a:spLocks noGrp="1"/>
          </p:cNvSpPr>
          <p:nvPr>
            <p:ph type="body" idx="1"/>
          </p:nvPr>
        </p:nvSpPr>
        <p:spPr>
          <a:xfrm>
            <a:off x="257705" y="2859439"/>
            <a:ext cx="2321700" cy="6542400"/>
          </a:xfrm>
          <a:prstGeom prst="rect">
            <a:avLst/>
          </a:prstGeom>
          <a:noFill/>
          <a:ln>
            <a:noFill/>
          </a:ln>
        </p:spPr>
        <p:txBody>
          <a:bodyPr spcFirstLastPara="1" wrap="square" lIns="91425" tIns="91425" rIns="91425" bIns="91425" anchor="t" anchorCtr="0">
            <a:normAutofit/>
          </a:bodyPr>
          <a:lstStyle>
            <a:lvl1pPr marL="457200" lvl="0" indent="-304800" algn="l">
              <a:lnSpc>
                <a:spcPct val="115000"/>
              </a:lnSpc>
              <a:spcBef>
                <a:spcPts val="0"/>
              </a:spcBef>
              <a:spcAft>
                <a:spcPts val="0"/>
              </a:spcAft>
              <a:buSzPts val="1200"/>
              <a:buChar char="●"/>
              <a:defRPr sz="1200"/>
            </a:lvl1pPr>
            <a:lvl2pPr marL="914400" lvl="1" indent="-304800" algn="l">
              <a:lnSpc>
                <a:spcPct val="115000"/>
              </a:lnSpc>
              <a:spcBef>
                <a:spcPts val="0"/>
              </a:spcBef>
              <a:spcAft>
                <a:spcPts val="0"/>
              </a:spcAft>
              <a:buSzPts val="1200"/>
              <a:buChar char="○"/>
              <a:defRPr sz="1200"/>
            </a:lvl2pPr>
            <a:lvl3pPr marL="1371600" lvl="2" indent="-304800" algn="l">
              <a:lnSpc>
                <a:spcPct val="115000"/>
              </a:lnSpc>
              <a:spcBef>
                <a:spcPts val="0"/>
              </a:spcBef>
              <a:spcAft>
                <a:spcPts val="0"/>
              </a:spcAft>
              <a:buSzPts val="1200"/>
              <a:buChar char="■"/>
              <a:defRPr sz="1200"/>
            </a:lvl3pPr>
            <a:lvl4pPr marL="1828800" lvl="3" indent="-304800" algn="l">
              <a:lnSpc>
                <a:spcPct val="115000"/>
              </a:lnSpc>
              <a:spcBef>
                <a:spcPts val="0"/>
              </a:spcBef>
              <a:spcAft>
                <a:spcPts val="0"/>
              </a:spcAft>
              <a:buSzPts val="1200"/>
              <a:buChar char="●"/>
              <a:defRPr sz="1200"/>
            </a:lvl4pPr>
            <a:lvl5pPr marL="2286000" lvl="4" indent="-304800" algn="l">
              <a:lnSpc>
                <a:spcPct val="115000"/>
              </a:lnSpc>
              <a:spcBef>
                <a:spcPts val="0"/>
              </a:spcBef>
              <a:spcAft>
                <a:spcPts val="0"/>
              </a:spcAft>
              <a:buSzPts val="1200"/>
              <a:buChar char="○"/>
              <a:defRPr sz="1200"/>
            </a:lvl5pPr>
            <a:lvl6pPr marL="2743200" lvl="5" indent="-304800" algn="l">
              <a:lnSpc>
                <a:spcPct val="115000"/>
              </a:lnSpc>
              <a:spcBef>
                <a:spcPts val="0"/>
              </a:spcBef>
              <a:spcAft>
                <a:spcPts val="0"/>
              </a:spcAft>
              <a:buSzPts val="1200"/>
              <a:buChar char="■"/>
              <a:defRPr sz="1200"/>
            </a:lvl6pPr>
            <a:lvl7pPr marL="3200400" lvl="6" indent="-304800" algn="l">
              <a:lnSpc>
                <a:spcPct val="115000"/>
              </a:lnSpc>
              <a:spcBef>
                <a:spcPts val="0"/>
              </a:spcBef>
              <a:spcAft>
                <a:spcPts val="0"/>
              </a:spcAft>
              <a:buSzPts val="1200"/>
              <a:buChar char="●"/>
              <a:defRPr sz="1200"/>
            </a:lvl7pPr>
            <a:lvl8pPr marL="3657600" lvl="7" indent="-304800" algn="l">
              <a:lnSpc>
                <a:spcPct val="115000"/>
              </a:lnSpc>
              <a:spcBef>
                <a:spcPts val="0"/>
              </a:spcBef>
              <a:spcAft>
                <a:spcPts val="0"/>
              </a:spcAft>
              <a:buSzPts val="1200"/>
              <a:buChar char="○"/>
              <a:defRPr sz="1200"/>
            </a:lvl8pPr>
            <a:lvl9pPr marL="4114800" lvl="8" indent="-304800" algn="l">
              <a:lnSpc>
                <a:spcPct val="115000"/>
              </a:lnSpc>
              <a:spcBef>
                <a:spcPts val="0"/>
              </a:spcBef>
              <a:spcAft>
                <a:spcPts val="0"/>
              </a:spcAft>
              <a:buSzPts val="1200"/>
              <a:buChar char="■"/>
              <a:defRPr sz="1200"/>
            </a:lvl9pPr>
          </a:lstStyle>
          <a:p>
            <a:endParaRPr/>
          </a:p>
        </p:txBody>
      </p:sp>
      <p:sp>
        <p:nvSpPr>
          <p:cNvPr id="31" name="Google Shape;31;p13"/>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14"/>
          <p:cNvSpPr txBox="1">
            <a:spLocks noGrp="1"/>
          </p:cNvSpPr>
          <p:nvPr>
            <p:ph type="title"/>
          </p:nvPr>
        </p:nvSpPr>
        <p:spPr>
          <a:xfrm>
            <a:off x="405325" y="926293"/>
            <a:ext cx="5264700" cy="8417700"/>
          </a:xfrm>
          <a:prstGeom prst="rect">
            <a:avLst/>
          </a:prstGeom>
          <a:noFill/>
          <a:ln>
            <a:noFill/>
          </a:ln>
        </p:spPr>
        <p:txBody>
          <a:bodyPr spcFirstLastPara="1" wrap="square" lIns="91425" tIns="91425" rIns="91425" bIns="91425" anchor="ctr" anchorCtr="0">
            <a:normAutofit/>
          </a:bodyPr>
          <a:lstStyle>
            <a:lvl1pPr lvl="0" algn="l">
              <a:lnSpc>
                <a:spcPct val="100000"/>
              </a:lnSpc>
              <a:spcBef>
                <a:spcPts val="0"/>
              </a:spcBef>
              <a:spcAft>
                <a:spcPts val="0"/>
              </a:spcAft>
              <a:buSzPts val="4800"/>
              <a:buNone/>
              <a:defRPr sz="4800"/>
            </a:lvl1pPr>
            <a:lvl2pPr lvl="1" algn="l">
              <a:lnSpc>
                <a:spcPct val="100000"/>
              </a:lnSpc>
              <a:spcBef>
                <a:spcPts val="0"/>
              </a:spcBef>
              <a:spcAft>
                <a:spcPts val="0"/>
              </a:spcAft>
              <a:buSzPts val="4800"/>
              <a:buNone/>
              <a:defRPr sz="4800"/>
            </a:lvl2pPr>
            <a:lvl3pPr lvl="2" algn="l">
              <a:lnSpc>
                <a:spcPct val="100000"/>
              </a:lnSpc>
              <a:spcBef>
                <a:spcPts val="0"/>
              </a:spcBef>
              <a:spcAft>
                <a:spcPts val="0"/>
              </a:spcAft>
              <a:buSzPts val="4800"/>
              <a:buNone/>
              <a:defRPr sz="4800"/>
            </a:lvl3pPr>
            <a:lvl4pPr lvl="3" algn="l">
              <a:lnSpc>
                <a:spcPct val="100000"/>
              </a:lnSpc>
              <a:spcBef>
                <a:spcPts val="0"/>
              </a:spcBef>
              <a:spcAft>
                <a:spcPts val="0"/>
              </a:spcAft>
              <a:buSzPts val="4800"/>
              <a:buNone/>
              <a:defRPr sz="4800"/>
            </a:lvl4pPr>
            <a:lvl5pPr lvl="4" algn="l">
              <a:lnSpc>
                <a:spcPct val="100000"/>
              </a:lnSpc>
              <a:spcBef>
                <a:spcPts val="0"/>
              </a:spcBef>
              <a:spcAft>
                <a:spcPts val="0"/>
              </a:spcAft>
              <a:buSzPts val="4800"/>
              <a:buNone/>
              <a:defRPr sz="4800"/>
            </a:lvl5pPr>
            <a:lvl6pPr lvl="5" algn="l">
              <a:lnSpc>
                <a:spcPct val="100000"/>
              </a:lnSpc>
              <a:spcBef>
                <a:spcPts val="0"/>
              </a:spcBef>
              <a:spcAft>
                <a:spcPts val="0"/>
              </a:spcAft>
              <a:buSzPts val="4800"/>
              <a:buNone/>
              <a:defRPr sz="4800"/>
            </a:lvl6pPr>
            <a:lvl7pPr lvl="6" algn="l">
              <a:lnSpc>
                <a:spcPct val="100000"/>
              </a:lnSpc>
              <a:spcBef>
                <a:spcPts val="0"/>
              </a:spcBef>
              <a:spcAft>
                <a:spcPts val="0"/>
              </a:spcAft>
              <a:buSzPts val="4800"/>
              <a:buNone/>
              <a:defRPr sz="4800"/>
            </a:lvl7pPr>
            <a:lvl8pPr lvl="7" algn="l">
              <a:lnSpc>
                <a:spcPct val="100000"/>
              </a:lnSpc>
              <a:spcBef>
                <a:spcPts val="0"/>
              </a:spcBef>
              <a:spcAft>
                <a:spcPts val="0"/>
              </a:spcAft>
              <a:buSzPts val="4800"/>
              <a:buNone/>
              <a:defRPr sz="4800"/>
            </a:lvl8pPr>
            <a:lvl9pPr lvl="8" algn="l">
              <a:lnSpc>
                <a:spcPct val="100000"/>
              </a:lnSpc>
              <a:spcBef>
                <a:spcPts val="0"/>
              </a:spcBef>
              <a:spcAft>
                <a:spcPts val="0"/>
              </a:spcAft>
              <a:buSzPts val="4800"/>
              <a:buNone/>
              <a:defRPr sz="4800"/>
            </a:lvl9pPr>
          </a:lstStyle>
          <a:p>
            <a:endParaRPr/>
          </a:p>
        </p:txBody>
      </p:sp>
      <p:sp>
        <p:nvSpPr>
          <p:cNvPr id="34" name="Google Shape;34;p14"/>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15"/>
          <p:cNvSpPr/>
          <p:nvPr/>
        </p:nvSpPr>
        <p:spPr>
          <a:xfrm>
            <a:off x="3780000" y="-257"/>
            <a:ext cx="3780000" cy="10584000"/>
          </a:xfrm>
          <a:prstGeom prst="rect">
            <a:avLst/>
          </a:prstGeom>
          <a:solidFill>
            <a:schemeClr val="lt2"/>
          </a:solidFill>
          <a:ln>
            <a:noFill/>
          </a:ln>
        </p:spPr>
        <p:txBody>
          <a:bodyPr spcFirstLastPara="1" wrap="square" lIns="91425" tIns="91425" rIns="91425" bIns="91425"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p:txBody>
      </p:sp>
      <p:sp>
        <p:nvSpPr>
          <p:cNvPr id="37" name="Google Shape;37;p15"/>
          <p:cNvSpPr txBox="1">
            <a:spLocks noGrp="1"/>
          </p:cNvSpPr>
          <p:nvPr>
            <p:ph type="title"/>
          </p:nvPr>
        </p:nvSpPr>
        <p:spPr>
          <a:xfrm>
            <a:off x="219508" y="2537557"/>
            <a:ext cx="3344400" cy="3050100"/>
          </a:xfrm>
          <a:prstGeom prst="rect">
            <a:avLst/>
          </a:prstGeom>
          <a:noFill/>
          <a:ln>
            <a:noFill/>
          </a:ln>
        </p:spPr>
        <p:txBody>
          <a:bodyPr spcFirstLastPara="1" wrap="square" lIns="91425" tIns="91425" rIns="91425" bIns="91425" anchor="b" anchorCtr="0">
            <a:normAutofit/>
          </a:bodyPr>
          <a:lstStyle>
            <a:lvl1pPr lvl="0" algn="ctr">
              <a:lnSpc>
                <a:spcPct val="100000"/>
              </a:lnSpc>
              <a:spcBef>
                <a:spcPts val="0"/>
              </a:spcBef>
              <a:spcAft>
                <a:spcPts val="0"/>
              </a:spcAft>
              <a:buSzPts val="4200"/>
              <a:buNone/>
              <a:defRPr sz="4200"/>
            </a:lvl1pPr>
            <a:lvl2pPr lvl="1" algn="ctr">
              <a:lnSpc>
                <a:spcPct val="100000"/>
              </a:lnSpc>
              <a:spcBef>
                <a:spcPts val="0"/>
              </a:spcBef>
              <a:spcAft>
                <a:spcPts val="0"/>
              </a:spcAft>
              <a:buSzPts val="4200"/>
              <a:buNone/>
              <a:defRPr sz="4200"/>
            </a:lvl2pPr>
            <a:lvl3pPr lvl="2" algn="ctr">
              <a:lnSpc>
                <a:spcPct val="100000"/>
              </a:lnSpc>
              <a:spcBef>
                <a:spcPts val="0"/>
              </a:spcBef>
              <a:spcAft>
                <a:spcPts val="0"/>
              </a:spcAft>
              <a:buSzPts val="4200"/>
              <a:buNone/>
              <a:defRPr sz="4200"/>
            </a:lvl3pPr>
            <a:lvl4pPr lvl="3" algn="ctr">
              <a:lnSpc>
                <a:spcPct val="100000"/>
              </a:lnSpc>
              <a:spcBef>
                <a:spcPts val="0"/>
              </a:spcBef>
              <a:spcAft>
                <a:spcPts val="0"/>
              </a:spcAft>
              <a:buSzPts val="4200"/>
              <a:buNone/>
              <a:defRPr sz="4200"/>
            </a:lvl4pPr>
            <a:lvl5pPr lvl="4" algn="ctr">
              <a:lnSpc>
                <a:spcPct val="100000"/>
              </a:lnSpc>
              <a:spcBef>
                <a:spcPts val="0"/>
              </a:spcBef>
              <a:spcAft>
                <a:spcPts val="0"/>
              </a:spcAft>
              <a:buSzPts val="4200"/>
              <a:buNone/>
              <a:defRPr sz="4200"/>
            </a:lvl5pPr>
            <a:lvl6pPr lvl="5" algn="ctr">
              <a:lnSpc>
                <a:spcPct val="100000"/>
              </a:lnSpc>
              <a:spcBef>
                <a:spcPts val="0"/>
              </a:spcBef>
              <a:spcAft>
                <a:spcPts val="0"/>
              </a:spcAft>
              <a:buSzPts val="4200"/>
              <a:buNone/>
              <a:defRPr sz="4200"/>
            </a:lvl6pPr>
            <a:lvl7pPr lvl="6" algn="ctr">
              <a:lnSpc>
                <a:spcPct val="100000"/>
              </a:lnSpc>
              <a:spcBef>
                <a:spcPts val="0"/>
              </a:spcBef>
              <a:spcAft>
                <a:spcPts val="0"/>
              </a:spcAft>
              <a:buSzPts val="4200"/>
              <a:buNone/>
              <a:defRPr sz="4200"/>
            </a:lvl7pPr>
            <a:lvl8pPr lvl="7" algn="ctr">
              <a:lnSpc>
                <a:spcPct val="100000"/>
              </a:lnSpc>
              <a:spcBef>
                <a:spcPts val="0"/>
              </a:spcBef>
              <a:spcAft>
                <a:spcPts val="0"/>
              </a:spcAft>
              <a:buSzPts val="4200"/>
              <a:buNone/>
              <a:defRPr sz="4200"/>
            </a:lvl8pPr>
            <a:lvl9pPr lvl="8" algn="ctr">
              <a:lnSpc>
                <a:spcPct val="100000"/>
              </a:lnSpc>
              <a:spcBef>
                <a:spcPts val="0"/>
              </a:spcBef>
              <a:spcAft>
                <a:spcPts val="0"/>
              </a:spcAft>
              <a:buSzPts val="4200"/>
              <a:buNone/>
              <a:defRPr sz="4200"/>
            </a:lvl9pPr>
          </a:lstStyle>
          <a:p>
            <a:endParaRPr/>
          </a:p>
        </p:txBody>
      </p:sp>
      <p:sp>
        <p:nvSpPr>
          <p:cNvPr id="38" name="Google Shape;38;p15"/>
          <p:cNvSpPr txBox="1">
            <a:spLocks noGrp="1"/>
          </p:cNvSpPr>
          <p:nvPr>
            <p:ph type="subTitle" idx="1"/>
          </p:nvPr>
        </p:nvSpPr>
        <p:spPr>
          <a:xfrm>
            <a:off x="219508" y="5768007"/>
            <a:ext cx="3344400" cy="2541600"/>
          </a:xfrm>
          <a:prstGeom prst="rect">
            <a:avLst/>
          </a:prstGeom>
          <a:noFill/>
          <a:ln>
            <a:noFill/>
          </a:ln>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15"/>
          <p:cNvSpPr txBox="1">
            <a:spLocks noGrp="1"/>
          </p:cNvSpPr>
          <p:nvPr>
            <p:ph type="body" idx="2"/>
          </p:nvPr>
        </p:nvSpPr>
        <p:spPr>
          <a:xfrm>
            <a:off x="4083839" y="1489960"/>
            <a:ext cx="3172200" cy="7603500"/>
          </a:xfrm>
          <a:prstGeom prst="rect">
            <a:avLst/>
          </a:prstGeom>
          <a:noFill/>
          <a:ln>
            <a:noFill/>
          </a:ln>
        </p:spPr>
        <p:txBody>
          <a:bodyPr spcFirstLastPara="1" wrap="square" lIns="91425" tIns="91425" rIns="91425" bIns="91425" anchor="ctr" anchorCtr="0">
            <a:normAutofit/>
          </a:bodyPr>
          <a:lstStyle>
            <a:lvl1pPr marL="457200" lvl="0" indent="-342900" algn="l">
              <a:lnSpc>
                <a:spcPct val="115000"/>
              </a:lnSpc>
              <a:spcBef>
                <a:spcPts val="0"/>
              </a:spcBef>
              <a:spcAft>
                <a:spcPts val="0"/>
              </a:spcAft>
              <a:buSzPts val="1800"/>
              <a:buChar char="●"/>
              <a:defRPr/>
            </a:lvl1pPr>
            <a:lvl2pPr marL="914400" lvl="1" indent="-317500" algn="l">
              <a:lnSpc>
                <a:spcPct val="115000"/>
              </a:lnSpc>
              <a:spcBef>
                <a:spcPts val="0"/>
              </a:spcBef>
              <a:spcAft>
                <a:spcPts val="0"/>
              </a:spcAft>
              <a:buSzPts val="1400"/>
              <a:buChar char="○"/>
              <a:defRPr/>
            </a:lvl2pPr>
            <a:lvl3pPr marL="1371600" lvl="2" indent="-317500" algn="l">
              <a:lnSpc>
                <a:spcPct val="115000"/>
              </a:lnSpc>
              <a:spcBef>
                <a:spcPts val="0"/>
              </a:spcBef>
              <a:spcAft>
                <a:spcPts val="0"/>
              </a:spcAft>
              <a:buSzPts val="1400"/>
              <a:buChar char="■"/>
              <a:defRPr/>
            </a:lvl3pPr>
            <a:lvl4pPr marL="1828800" lvl="3" indent="-317500" algn="l">
              <a:lnSpc>
                <a:spcPct val="115000"/>
              </a:lnSpc>
              <a:spcBef>
                <a:spcPts val="0"/>
              </a:spcBef>
              <a:spcAft>
                <a:spcPts val="0"/>
              </a:spcAft>
              <a:buSzPts val="1400"/>
              <a:buChar char="●"/>
              <a:defRPr/>
            </a:lvl4pPr>
            <a:lvl5pPr marL="2286000" lvl="4" indent="-317500" algn="l">
              <a:lnSpc>
                <a:spcPct val="115000"/>
              </a:lnSpc>
              <a:spcBef>
                <a:spcPts val="0"/>
              </a:spcBef>
              <a:spcAft>
                <a:spcPts val="0"/>
              </a:spcAft>
              <a:buSzPts val="1400"/>
              <a:buChar char="○"/>
              <a:defRPr/>
            </a:lvl5pPr>
            <a:lvl6pPr marL="2743200" lvl="5" indent="-317500" algn="l">
              <a:lnSpc>
                <a:spcPct val="115000"/>
              </a:lnSpc>
              <a:spcBef>
                <a:spcPts val="0"/>
              </a:spcBef>
              <a:spcAft>
                <a:spcPts val="0"/>
              </a:spcAft>
              <a:buSzPts val="1400"/>
              <a:buChar char="■"/>
              <a:defRPr/>
            </a:lvl6pPr>
            <a:lvl7pPr marL="3200400" lvl="6" indent="-317500" algn="l">
              <a:lnSpc>
                <a:spcPct val="115000"/>
              </a:lnSpc>
              <a:spcBef>
                <a:spcPts val="0"/>
              </a:spcBef>
              <a:spcAft>
                <a:spcPts val="0"/>
              </a:spcAft>
              <a:buSzPts val="1400"/>
              <a:buChar char="●"/>
              <a:defRPr/>
            </a:lvl7pPr>
            <a:lvl8pPr marL="3657600" lvl="7" indent="-317500" algn="l">
              <a:lnSpc>
                <a:spcPct val="115000"/>
              </a:lnSpc>
              <a:spcBef>
                <a:spcPts val="0"/>
              </a:spcBef>
              <a:spcAft>
                <a:spcPts val="0"/>
              </a:spcAft>
              <a:buSzPts val="1400"/>
              <a:buChar char="○"/>
              <a:defRPr/>
            </a:lvl8pPr>
            <a:lvl9pPr marL="4114800" lvl="8" indent="-317500" algn="l">
              <a:lnSpc>
                <a:spcPct val="115000"/>
              </a:lnSpc>
              <a:spcBef>
                <a:spcPts val="0"/>
              </a:spcBef>
              <a:spcAft>
                <a:spcPts val="0"/>
              </a:spcAft>
              <a:buSzPts val="1400"/>
              <a:buChar char="■"/>
              <a:defRPr/>
            </a:lvl9pPr>
          </a:lstStyle>
          <a:p>
            <a:endParaRPr/>
          </a:p>
        </p:txBody>
      </p:sp>
      <p:sp>
        <p:nvSpPr>
          <p:cNvPr id="40" name="Google Shape;40;p15"/>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6"/>
          <p:cNvSpPr txBox="1">
            <a:spLocks noGrp="1"/>
          </p:cNvSpPr>
          <p:nvPr>
            <p:ph type="body" idx="1"/>
          </p:nvPr>
        </p:nvSpPr>
        <p:spPr>
          <a:xfrm>
            <a:off x="257705" y="8705435"/>
            <a:ext cx="4959600" cy="1245000"/>
          </a:xfrm>
          <a:prstGeom prst="rect">
            <a:avLst/>
          </a:prstGeom>
          <a:noFill/>
          <a:ln>
            <a:noFill/>
          </a:ln>
        </p:spPr>
        <p:txBody>
          <a:bodyPr spcFirstLastPara="1" wrap="square" lIns="91425" tIns="91425" rIns="91425" bIns="91425" anchor="ctr" anchorCtr="0">
            <a:normAutofit/>
          </a:bodyPr>
          <a:lstStyle>
            <a:lvl1pPr marL="457200" lvl="0" indent="-228600" algn="l">
              <a:lnSpc>
                <a:spcPct val="100000"/>
              </a:lnSpc>
              <a:spcBef>
                <a:spcPts val="0"/>
              </a:spcBef>
              <a:spcAft>
                <a:spcPts val="0"/>
              </a:spcAft>
              <a:buSzPts val="1800"/>
              <a:buNone/>
              <a:defRPr/>
            </a:lvl1pPr>
          </a:lstStyle>
          <a:p>
            <a:endParaRPr/>
          </a:p>
        </p:txBody>
      </p:sp>
      <p:sp>
        <p:nvSpPr>
          <p:cNvPr id="43" name="Google Shape;43;p16"/>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7"/>
          <p:cNvSpPr txBox="1">
            <a:spLocks noGrp="1"/>
          </p:cNvSpPr>
          <p:nvPr>
            <p:ph type="title"/>
          </p:nvPr>
        </p:nvSpPr>
        <p:spPr>
          <a:xfrm>
            <a:off x="257705" y="915747"/>
            <a:ext cx="7044600" cy="1178400"/>
          </a:xfrm>
          <a:prstGeom prst="rect">
            <a:avLst/>
          </a:prstGeom>
          <a:noFill/>
          <a:ln>
            <a:noFill/>
          </a:ln>
        </p:spPr>
        <p:txBody>
          <a:bodyPr spcFirstLastPara="1" wrap="square" lIns="91425" tIns="91425" rIns="91425" bIns="91425" anchor="t" anchorCtr="0">
            <a:normAutofit/>
          </a:bodyPr>
          <a:lstStyle>
            <a:lvl1pPr marR="0" lvl="0"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chemeClr val="dk1"/>
              </a:buClr>
              <a:buSzPts val="2800"/>
              <a:buFont typeface="Arial"/>
              <a:buNone/>
              <a:defRPr sz="2800" b="0" i="0" u="none" strike="noStrike" cap="none">
                <a:solidFill>
                  <a:schemeClr val="dk1"/>
                </a:solidFill>
                <a:latin typeface="Arial"/>
                <a:ea typeface="Arial"/>
                <a:cs typeface="Arial"/>
                <a:sym typeface="Arial"/>
              </a:defRPr>
            </a:lvl9pPr>
          </a:lstStyle>
          <a:p>
            <a:endParaRPr/>
          </a:p>
        </p:txBody>
      </p:sp>
      <p:sp>
        <p:nvSpPr>
          <p:cNvPr id="7" name="Google Shape;7;p7"/>
          <p:cNvSpPr txBox="1">
            <a:spLocks noGrp="1"/>
          </p:cNvSpPr>
          <p:nvPr>
            <p:ph type="body" idx="1"/>
          </p:nvPr>
        </p:nvSpPr>
        <p:spPr>
          <a:xfrm>
            <a:off x="257705" y="2371497"/>
            <a:ext cx="7044600" cy="7030200"/>
          </a:xfrm>
          <a:prstGeom prst="rect">
            <a:avLst/>
          </a:prstGeom>
          <a:noFill/>
          <a:ln>
            <a:noFill/>
          </a:ln>
        </p:spPr>
        <p:txBody>
          <a:bodyPr spcFirstLastPara="1" wrap="square" lIns="91425" tIns="91425" rIns="91425" bIns="91425" anchor="t" anchorCtr="0">
            <a:normAutofit/>
          </a:bodyPr>
          <a:lstStyle>
            <a:lvl1pPr marL="457200" marR="0" lvl="0" indent="-342900" algn="l" rtl="0">
              <a:lnSpc>
                <a:spcPct val="115000"/>
              </a:lnSpc>
              <a:spcBef>
                <a:spcPts val="0"/>
              </a:spcBef>
              <a:spcAft>
                <a:spcPts val="0"/>
              </a:spcAft>
              <a:buClr>
                <a:schemeClr val="dk2"/>
              </a:buClr>
              <a:buSzPts val="1800"/>
              <a:buFont typeface="Arial"/>
              <a:buChar char="●"/>
              <a:defRPr sz="1800" b="0" i="0" u="none" strike="noStrike" cap="none">
                <a:solidFill>
                  <a:schemeClr val="dk2"/>
                </a:solidFill>
                <a:latin typeface="Arial"/>
                <a:ea typeface="Arial"/>
                <a:cs typeface="Arial"/>
                <a:sym typeface="Arial"/>
              </a:defRPr>
            </a:lvl1pPr>
            <a:lvl2pPr marL="914400" marR="0" lvl="1"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2pPr>
            <a:lvl3pPr marL="1371600" marR="0" lvl="2"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3pPr>
            <a:lvl4pPr marL="1828800" marR="0" lvl="3"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4pPr>
            <a:lvl5pPr marL="2286000" marR="0" lvl="4"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5pPr>
            <a:lvl6pPr marL="2743200" marR="0" lvl="5"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6pPr>
            <a:lvl7pPr marL="3200400" marR="0" lvl="6"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7pPr>
            <a:lvl8pPr marL="3657600" marR="0" lvl="7"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8pPr>
            <a:lvl9pPr marL="4114800" marR="0" lvl="8" indent="-317500" algn="l" rtl="0">
              <a:lnSpc>
                <a:spcPct val="115000"/>
              </a:lnSpc>
              <a:spcBef>
                <a:spcPts val="0"/>
              </a:spcBef>
              <a:spcAft>
                <a:spcPts val="0"/>
              </a:spcAft>
              <a:buClr>
                <a:schemeClr val="dk2"/>
              </a:buClr>
              <a:buSzPts val="1400"/>
              <a:buFont typeface="Arial"/>
              <a:buChar char="■"/>
              <a:defRPr sz="1400" b="0" i="0" u="none" strike="noStrike" cap="none">
                <a:solidFill>
                  <a:schemeClr val="dk2"/>
                </a:solidFill>
                <a:latin typeface="Arial"/>
                <a:ea typeface="Arial"/>
                <a:cs typeface="Arial"/>
                <a:sym typeface="Arial"/>
              </a:defRPr>
            </a:lvl9pPr>
          </a:lstStyle>
          <a:p>
            <a:endParaRPr/>
          </a:p>
        </p:txBody>
      </p:sp>
      <p:sp>
        <p:nvSpPr>
          <p:cNvPr id="8" name="Google Shape;8;p7"/>
          <p:cNvSpPr txBox="1">
            <a:spLocks noGrp="1"/>
          </p:cNvSpPr>
          <p:nvPr>
            <p:ph type="sldNum" idx="12"/>
          </p:nvPr>
        </p:nvSpPr>
        <p:spPr>
          <a:xfrm>
            <a:off x="7004788" y="9595701"/>
            <a:ext cx="453600" cy="810000"/>
          </a:xfrm>
          <a:prstGeom prst="rect">
            <a:avLst/>
          </a:prstGeom>
          <a:noFill/>
          <a:ln>
            <a:noFill/>
          </a:ln>
        </p:spPr>
        <p:txBody>
          <a:bodyPr spcFirstLastPara="1" wrap="square" lIns="91425" tIns="91425" rIns="91425" bIns="91425" anchor="ctr" anchorCtr="0">
            <a:normAutofit/>
          </a:bodyPr>
          <a:lstStyle>
            <a:lvl1pPr marL="0" marR="0" lvl="0"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000"/>
              <a:buFont typeface="Arial"/>
              <a:buNone/>
              <a:defRPr sz="1000" b="0" i="0" u="none" strike="noStrike" cap="none">
                <a:solidFill>
                  <a:schemeClr val="dk2"/>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de"/>
              <a:t>‹Nr.›</a:t>
            </a:fld>
            <a:endParaRPr/>
          </a:p>
        </p:txBody>
      </p:sp>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8"/>
        <p:cNvGrpSpPr/>
        <p:nvPr/>
      </p:nvGrpSpPr>
      <p:grpSpPr>
        <a:xfrm>
          <a:off x="0" y="0"/>
          <a:ext cx="0" cy="0"/>
          <a:chOff x="0" y="0"/>
          <a:chExt cx="0" cy="0"/>
        </a:xfrm>
      </p:grpSpPr>
      <p:sp>
        <p:nvSpPr>
          <p:cNvPr id="109" name="Google Shape;109;p6"/>
          <p:cNvSpPr/>
          <p:nvPr/>
        </p:nvSpPr>
        <p:spPr>
          <a:xfrm>
            <a:off x="463950" y="518700"/>
            <a:ext cx="2949000" cy="1340100"/>
          </a:xfrm>
          <a:prstGeom prst="roundRect">
            <a:avLst>
              <a:gd name="adj" fmla="val 16667"/>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Format:</a:t>
            </a:r>
            <a:endParaRPr sz="18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800"/>
              <a:buFont typeface="Arial"/>
              <a:buNone/>
            </a:pPr>
            <a:r>
              <a:rPr lang="de" sz="1800" b="1" i="0" u="none" strike="noStrike" cap="none">
                <a:solidFill>
                  <a:srgbClr val="000000"/>
                </a:solidFill>
                <a:latin typeface="Arial"/>
                <a:ea typeface="Arial"/>
                <a:cs typeface="Arial"/>
                <a:sym typeface="Arial"/>
              </a:rPr>
              <a:t>Legetechnik-Video (händisch mit Overhead-Kamera)</a:t>
            </a:r>
            <a:endParaRPr sz="1800" b="1" i="0" u="none" strike="noStrike" cap="none">
              <a:solidFill>
                <a:srgbClr val="000000"/>
              </a:solidFill>
              <a:latin typeface="Arial"/>
              <a:ea typeface="Arial"/>
              <a:cs typeface="Arial"/>
              <a:sym typeface="Arial"/>
            </a:endParaRPr>
          </a:p>
        </p:txBody>
      </p:sp>
      <p:sp>
        <p:nvSpPr>
          <p:cNvPr id="110" name="Google Shape;110;p6"/>
          <p:cNvSpPr/>
          <p:nvPr/>
        </p:nvSpPr>
        <p:spPr>
          <a:xfrm>
            <a:off x="3738150" y="518700"/>
            <a:ext cx="3357900" cy="3635400"/>
          </a:xfrm>
          <a:prstGeom prst="rect">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a:solidFill>
                  <a:srgbClr val="000000"/>
                </a:solidFill>
                <a:latin typeface="Arial"/>
                <a:ea typeface="Arial"/>
                <a:cs typeface="Arial"/>
                <a:sym typeface="Arial"/>
              </a:rPr>
              <a:t>Thema</a:t>
            </a:r>
            <a:endParaRPr sz="15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a:solidFill>
                  <a:srgbClr val="000000"/>
                </a:solidFill>
                <a:latin typeface="Arial"/>
                <a:ea typeface="Arial"/>
                <a:cs typeface="Arial"/>
                <a:sym typeface="Arial"/>
              </a:rPr>
              <a:t>Wie entsteht Regen?</a:t>
            </a:r>
            <a:endParaRPr sz="14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a:solidFill>
                  <a:srgbClr val="000000"/>
                </a:solidFill>
                <a:latin typeface="Arial"/>
                <a:ea typeface="Arial"/>
                <a:cs typeface="Arial"/>
                <a:sym typeface="Arial"/>
              </a:rPr>
              <a:t>ODER</a:t>
            </a:r>
            <a:endParaRPr sz="1400" b="0" i="1"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a:solidFill>
                  <a:srgbClr val="000000"/>
                </a:solidFill>
                <a:latin typeface="Arial"/>
                <a:ea typeface="Arial"/>
                <a:cs typeface="Arial"/>
                <a:sym typeface="Arial"/>
              </a:rPr>
              <a:t>Was ist der Klimawandel?</a:t>
            </a:r>
            <a:endParaRPr sz="14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1" u="none" strike="noStrike" cap="none">
                <a:solidFill>
                  <a:srgbClr val="000000"/>
                </a:solidFill>
                <a:latin typeface="Arial"/>
                <a:ea typeface="Arial"/>
                <a:cs typeface="Arial"/>
                <a:sym typeface="Arial"/>
              </a:rPr>
              <a:t>ODER</a:t>
            </a:r>
            <a:endParaRPr sz="1400" b="0" i="1"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1" i="0" u="none" strike="noStrike" cap="none">
                <a:solidFill>
                  <a:srgbClr val="000000"/>
                </a:solidFill>
                <a:latin typeface="Arial"/>
                <a:ea typeface="Arial"/>
                <a:cs typeface="Arial"/>
                <a:sym typeface="Arial"/>
              </a:rPr>
              <a:t>Wie funktioniert Demokratie?</a:t>
            </a:r>
            <a:endParaRPr sz="14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endParaRPr sz="1400" b="0"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400"/>
              <a:buFont typeface="Arial"/>
              <a:buNone/>
            </a:pPr>
            <a:r>
              <a:rPr lang="de" sz="1400" b="0" i="0" u="none" strike="noStrike" cap="none">
                <a:solidFill>
                  <a:srgbClr val="000000"/>
                </a:solidFill>
                <a:latin typeface="Arial"/>
                <a:ea typeface="Arial"/>
                <a:cs typeface="Arial"/>
                <a:sym typeface="Arial"/>
              </a:rPr>
              <a:t>(Symbole und Hintergrundinformationen liegen für alle Themen bereit, Stifte und Papier für weitere Zeichnungen sind ebenfalls vorhanden)</a:t>
            </a:r>
            <a:endParaRPr sz="1400" b="0" i="0" u="none" strike="noStrike" cap="none">
              <a:solidFill>
                <a:srgbClr val="000000"/>
              </a:solidFill>
              <a:latin typeface="Arial"/>
              <a:ea typeface="Arial"/>
              <a:cs typeface="Arial"/>
              <a:sym typeface="Arial"/>
            </a:endParaRPr>
          </a:p>
        </p:txBody>
      </p:sp>
      <p:sp>
        <p:nvSpPr>
          <p:cNvPr id="111" name="Google Shape;111;p6"/>
          <p:cNvSpPr/>
          <p:nvPr/>
        </p:nvSpPr>
        <p:spPr>
          <a:xfrm>
            <a:off x="463950" y="2029925"/>
            <a:ext cx="2949000" cy="2124000"/>
          </a:xfrm>
          <a:prstGeom prst="roundRect">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a:solidFill>
                  <a:srgbClr val="000000"/>
                </a:solidFill>
                <a:latin typeface="Arial"/>
                <a:ea typeface="Arial"/>
                <a:cs typeface="Arial"/>
                <a:sym typeface="Arial"/>
              </a:rPr>
              <a:t>Materialien</a:t>
            </a:r>
            <a:endParaRPr sz="1500" b="1" i="0" u="none" strike="noStrike" cap="none">
              <a:solidFill>
                <a:srgbClr val="000000"/>
              </a:solidFill>
              <a:latin typeface="Arial"/>
              <a:ea typeface="Arial"/>
              <a:cs typeface="Arial"/>
              <a:sym typeface="Arial"/>
            </a:endParaRPr>
          </a:p>
          <a:p>
            <a:pPr marL="0" marR="0" lvl="0" indent="0" algn="ctr" rtl="0">
              <a:lnSpc>
                <a:spcPct val="100000"/>
              </a:lnSpc>
              <a:spcBef>
                <a:spcPts val="0"/>
              </a:spcBef>
              <a:spcAft>
                <a:spcPts val="0"/>
              </a:spcAft>
              <a:buClr>
                <a:srgbClr val="000000"/>
              </a:buClr>
              <a:buSzPts val="1500"/>
              <a:buFont typeface="Arial"/>
              <a:buNone/>
            </a:pPr>
            <a:endParaRPr sz="1500" b="1"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a:solidFill>
                  <a:srgbClr val="000000"/>
                </a:solidFill>
                <a:latin typeface="Arial"/>
                <a:ea typeface="Arial"/>
                <a:cs typeface="Arial"/>
                <a:sym typeface="Arial"/>
              </a:rPr>
              <a:t>Kamera (iPad)</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a:solidFill>
                  <a:srgbClr val="000000"/>
                </a:solidFill>
                <a:latin typeface="Arial"/>
                <a:ea typeface="Arial"/>
                <a:cs typeface="Arial"/>
                <a:sym typeface="Arial"/>
              </a:rPr>
              <a:t>iPad Halterung</a:t>
            </a:r>
            <a:endParaRPr sz="1400" b="0" i="0" u="none" strike="noStrike" cap="none">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a:solidFill>
                  <a:srgbClr val="000000"/>
                </a:solidFill>
                <a:latin typeface="Arial"/>
                <a:ea typeface="Arial"/>
                <a:cs typeface="Arial"/>
                <a:sym typeface="Arial"/>
              </a:rPr>
              <a:t>Weißes Papier, ausgeschnittene Bilder</a:t>
            </a:r>
            <a:endParaRPr sz="1400" b="0" i="0" u="none" strike="noStrike" cap="none">
              <a:solidFill>
                <a:srgbClr val="000000"/>
              </a:solidFill>
              <a:latin typeface="Arial"/>
              <a:ea typeface="Arial"/>
              <a:cs typeface="Arial"/>
              <a:sym typeface="Arial"/>
            </a:endParaRPr>
          </a:p>
        </p:txBody>
      </p:sp>
      <p:sp>
        <p:nvSpPr>
          <p:cNvPr id="112" name="Google Shape;112;p6"/>
          <p:cNvSpPr/>
          <p:nvPr/>
        </p:nvSpPr>
        <p:spPr>
          <a:xfrm>
            <a:off x="463950" y="4387926"/>
            <a:ext cx="6632100" cy="3142200"/>
          </a:xfrm>
          <a:prstGeom prst="rect">
            <a:avLst/>
          </a:prstGeom>
          <a:noFill/>
          <a:ln w="28575" cap="flat" cmpd="sng">
            <a:solidFill>
              <a:srgbClr val="B4A7D6"/>
            </a:solidFill>
            <a:prstDash val="dash"/>
            <a:round/>
            <a:headEnd type="none" w="sm" len="sm"/>
            <a:tailEnd type="none" w="sm" len="sm"/>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500"/>
              <a:buFont typeface="Arial"/>
              <a:buNone/>
            </a:pPr>
            <a:r>
              <a:rPr lang="de" sz="1500" b="1" i="0" u="none" strike="noStrike" cap="none" dirty="0">
                <a:solidFill>
                  <a:srgbClr val="000000"/>
                </a:solidFill>
                <a:latin typeface="Arial"/>
                <a:ea typeface="Arial"/>
                <a:cs typeface="Arial"/>
                <a:sym typeface="Arial"/>
              </a:rPr>
              <a:t>Schritte</a:t>
            </a:r>
            <a:endParaRPr sz="1500" b="1"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Thema (siehe oben) und aussagekräftige Symbole auswählen </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Storyboard zeichnen und Stellen im Text markieren, an denen Symbole gelegt werden sollen</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Bildrahmen festlegen und Kamera fixieren</a:t>
            </a:r>
            <a:endParaRPr sz="1400" b="0" i="0" u="none" strike="noStrike" cap="none" dirty="0">
              <a:solidFill>
                <a:srgbClr val="000000"/>
              </a:solidFill>
              <a:latin typeface="Arial"/>
              <a:ea typeface="Arial"/>
              <a:cs typeface="Arial"/>
              <a:sym typeface="Arial"/>
            </a:endParaRPr>
          </a:p>
          <a:p>
            <a:pPr marL="457200" marR="0" lvl="0" indent="-317500" algn="l" rtl="0">
              <a:lnSpc>
                <a:spcPct val="100000"/>
              </a:lnSpc>
              <a:spcBef>
                <a:spcPts val="0"/>
              </a:spcBef>
              <a:spcAft>
                <a:spcPts val="0"/>
              </a:spcAft>
              <a:buClr>
                <a:srgbClr val="000000"/>
              </a:buClr>
              <a:buSzPts val="1400"/>
              <a:buFont typeface="Arial"/>
              <a:buChar char="●"/>
            </a:pPr>
            <a:r>
              <a:rPr lang="de" sz="1400" b="0" i="0" u="none" strike="noStrike" cap="none" dirty="0">
                <a:solidFill>
                  <a:srgbClr val="000000"/>
                </a:solidFill>
                <a:latin typeface="Arial"/>
                <a:ea typeface="Arial"/>
                <a:cs typeface="Arial"/>
                <a:sym typeface="Arial"/>
              </a:rPr>
              <a:t>Entweder Video und Tonspur getrennt aufnehmen und anschließend mit Schnittprogramm zusammenfügen (z.B. mit iMovie) oder gemeinsam aufnehmen, während eine Person spricht und parallel dazu eine andere Person die Symbole ins Bild schiebt</a:t>
            </a:r>
            <a:endParaRPr sz="1400" b="0" i="0" u="none" strike="noStrike" cap="none" dirty="0">
              <a:solidFill>
                <a:srgbClr val="000000"/>
              </a:solidFill>
              <a:latin typeface="Arial"/>
              <a:ea typeface="Arial"/>
              <a:cs typeface="Arial"/>
              <a:sym typeface="Arial"/>
            </a:endParaRPr>
          </a:p>
        </p:txBody>
      </p:sp>
      <p:sp>
        <p:nvSpPr>
          <p:cNvPr id="113" name="Google Shape;113;p6"/>
          <p:cNvSpPr/>
          <p:nvPr/>
        </p:nvSpPr>
        <p:spPr>
          <a:xfrm>
            <a:off x="2695050" y="7715817"/>
            <a:ext cx="2086200" cy="1885200"/>
          </a:xfrm>
          <a:prstGeom prst="foldedCorner">
            <a:avLst>
              <a:gd name="adj" fmla="val 0"/>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15000"/>
              </a:lnSpc>
              <a:spcBef>
                <a:spcPts val="0"/>
              </a:spcBef>
              <a:spcAft>
                <a:spcPts val="0"/>
              </a:spcAft>
              <a:buClr>
                <a:srgbClr val="000000"/>
              </a:buClr>
              <a:buSzPts val="1400"/>
              <a:buFont typeface="Arial"/>
              <a:buNone/>
            </a:pPr>
            <a:r>
              <a:rPr lang="de" sz="1400" b="0" i="0" u="none" strike="noStrike" cap="none" dirty="0">
                <a:solidFill>
                  <a:schemeClr val="dk1"/>
                </a:solidFill>
                <a:latin typeface="Arial"/>
                <a:ea typeface="Arial"/>
                <a:cs typeface="Arial"/>
                <a:sym typeface="Arial"/>
              </a:rPr>
              <a:t>Um Szenen zu wechseln, können Sie alle ausgelegten Symbole mit einer Handbewegung aus dem Bild wischen.</a:t>
            </a:r>
            <a:endParaRPr sz="1400" b="0" i="0" u="none" strike="noStrike" cap="none" dirty="0">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114" name="Google Shape;114;p6"/>
          <p:cNvSpPr/>
          <p:nvPr/>
        </p:nvSpPr>
        <p:spPr>
          <a:xfrm>
            <a:off x="5009525" y="7715817"/>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r>
              <a:rPr lang="de" sz="1400" b="0" i="0" u="none" strike="noStrike" cap="none" dirty="0">
                <a:solidFill>
                  <a:srgbClr val="000000"/>
                </a:solidFill>
                <a:latin typeface="Arial"/>
                <a:ea typeface="Arial"/>
                <a:cs typeface="Arial"/>
                <a:sym typeface="Arial"/>
              </a:rPr>
              <a:t>Das Video sollte eine Länge von 1-2 Minuten nicht überschreiten.</a:t>
            </a:r>
            <a:endParaRPr sz="1400" b="0" i="0" u="none" strike="noStrike" cap="none" dirty="0">
              <a:solidFill>
                <a:srgbClr val="000000"/>
              </a:solidFill>
              <a:latin typeface="Arial"/>
              <a:ea typeface="Arial"/>
              <a:cs typeface="Arial"/>
              <a:sym typeface="Arial"/>
            </a:endParaRPr>
          </a:p>
        </p:txBody>
      </p:sp>
      <p:pic>
        <p:nvPicPr>
          <p:cNvPr id="3" name="Picture 2" descr="Was ist CC? - CC Germany">
            <a:extLst>
              <a:ext uri="{FF2B5EF4-FFF2-40B4-BE49-F238E27FC236}">
                <a16:creationId xmlns:a16="http://schemas.microsoft.com/office/drawing/2014/main" id="{FB28B1E7-3C79-9683-652D-468655F6416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9412" y="9882553"/>
            <a:ext cx="1484063" cy="519238"/>
          </a:xfrm>
          <a:prstGeom prst="rect">
            <a:avLst/>
          </a:prstGeom>
          <a:noFill/>
          <a:extLst>
            <a:ext uri="{909E8E84-426E-40DD-AFC4-6F175D3DCCD1}">
              <a14:hiddenFill xmlns:a14="http://schemas.microsoft.com/office/drawing/2010/main">
                <a:solidFill>
                  <a:srgbClr val="FFFFFF"/>
                </a:solidFill>
              </a14:hiddenFill>
            </a:ext>
          </a:extLst>
        </p:spPr>
      </p:pic>
      <p:sp>
        <p:nvSpPr>
          <p:cNvPr id="4" name="Textfeld 3">
            <a:extLst>
              <a:ext uri="{FF2B5EF4-FFF2-40B4-BE49-F238E27FC236}">
                <a16:creationId xmlns:a16="http://schemas.microsoft.com/office/drawing/2014/main" id="{33D93635-6A28-9ACD-92D7-F105D45F8029}"/>
              </a:ext>
            </a:extLst>
          </p:cNvPr>
          <p:cNvSpPr txBox="1"/>
          <p:nvPr/>
        </p:nvSpPr>
        <p:spPr>
          <a:xfrm>
            <a:off x="1769412" y="9801429"/>
            <a:ext cx="2625875" cy="707886"/>
          </a:xfrm>
          <a:prstGeom prst="rect">
            <a:avLst/>
          </a:prstGeom>
          <a:noFill/>
        </p:spPr>
        <p:txBody>
          <a:bodyPr wrap="square" rtlCol="0">
            <a:spAutoFit/>
          </a:bodyPr>
          <a:lstStyle/>
          <a:p>
            <a:pPr>
              <a:spcAft>
                <a:spcPts val="600"/>
              </a:spcAft>
            </a:pPr>
            <a:r>
              <a:rPr lang="de-DE" sz="700" dirty="0"/>
              <a:t>Dieses Werk ist unter einer Creative Commons Lizenz lizensiert. Keine kommerzielle Nutzung, Weitergabe unter Namensnennung und gleichen Bedingungen.</a:t>
            </a:r>
          </a:p>
          <a:p>
            <a:r>
              <a:rPr lang="de-DE" sz="700" dirty="0"/>
              <a:t>Urheber*in: Martin-Luther-Universität Halle-Wittenberg, DikoLa – Digital kompetent im Lehramt, Lotte Hahn</a:t>
            </a:r>
          </a:p>
        </p:txBody>
      </p:sp>
      <p:sp>
        <p:nvSpPr>
          <p:cNvPr id="6" name="Google Shape;114;p6">
            <a:extLst>
              <a:ext uri="{FF2B5EF4-FFF2-40B4-BE49-F238E27FC236}">
                <a16:creationId xmlns:a16="http://schemas.microsoft.com/office/drawing/2014/main" id="{CE805975-B5EC-8D9A-82A5-743470288BB4}"/>
              </a:ext>
            </a:extLst>
          </p:cNvPr>
          <p:cNvSpPr/>
          <p:nvPr/>
        </p:nvSpPr>
        <p:spPr>
          <a:xfrm>
            <a:off x="463950" y="7723177"/>
            <a:ext cx="2086200" cy="1885200"/>
          </a:xfrm>
          <a:prstGeom prst="foldedCorner">
            <a:avLst>
              <a:gd name="adj" fmla="val 16667"/>
            </a:avLst>
          </a:prstGeom>
          <a:solidFill>
            <a:srgbClr val="D9D2E9"/>
          </a:solidFill>
          <a:ln>
            <a:noFill/>
          </a:ln>
        </p:spPr>
        <p:txBody>
          <a:bodyPr spcFirstLastPara="1" wrap="square" lIns="91425" tIns="91425" rIns="91425" bIns="91425"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400" b="0" i="0" u="none" strike="noStrike" cap="none" dirty="0">
              <a:solidFill>
                <a:srgbClr val="000000"/>
              </a:solidFill>
              <a:latin typeface="Arial"/>
              <a:ea typeface="Arial"/>
              <a:cs typeface="Arial"/>
              <a:sym typeface="Arial"/>
            </a:endParaRPr>
          </a:p>
        </p:txBody>
      </p:sp>
      <p:sp>
        <p:nvSpPr>
          <p:cNvPr id="7" name="Textfeld 6">
            <a:extLst>
              <a:ext uri="{FF2B5EF4-FFF2-40B4-BE49-F238E27FC236}">
                <a16:creationId xmlns:a16="http://schemas.microsoft.com/office/drawing/2014/main" id="{5A518108-8170-3ED8-62E8-963D804112C5}"/>
              </a:ext>
            </a:extLst>
          </p:cNvPr>
          <p:cNvSpPr txBox="1"/>
          <p:nvPr/>
        </p:nvSpPr>
        <p:spPr>
          <a:xfrm>
            <a:off x="774317" y="7802965"/>
            <a:ext cx="1465466" cy="307777"/>
          </a:xfrm>
          <a:prstGeom prst="rect">
            <a:avLst/>
          </a:prstGeom>
          <a:noFill/>
        </p:spPr>
        <p:txBody>
          <a:bodyPr wrap="none" rtlCol="0">
            <a:spAutoFit/>
          </a:bodyPr>
          <a:lstStyle/>
          <a:p>
            <a:r>
              <a:rPr lang="de-DE" b="1" dirty="0"/>
              <a:t>Videoanleitung</a:t>
            </a:r>
          </a:p>
        </p:txBody>
      </p:sp>
      <p:pic>
        <p:nvPicPr>
          <p:cNvPr id="9" name="Grafik 8">
            <a:extLst>
              <a:ext uri="{FF2B5EF4-FFF2-40B4-BE49-F238E27FC236}">
                <a16:creationId xmlns:a16="http://schemas.microsoft.com/office/drawing/2014/main" id="{7FAF128E-AF48-C123-B596-2A166BFA1CB6}"/>
              </a:ext>
            </a:extLst>
          </p:cNvPr>
          <p:cNvPicPr>
            <a:picLocks noChangeAspect="1"/>
          </p:cNvPicPr>
          <p:nvPr/>
        </p:nvPicPr>
        <p:blipFill>
          <a:blip r:embed="rId4"/>
          <a:stretch>
            <a:fillRect/>
          </a:stretch>
        </p:blipFill>
        <p:spPr>
          <a:xfrm>
            <a:off x="862880" y="8093941"/>
            <a:ext cx="1288340" cy="1282972"/>
          </a:xfrm>
          <a:prstGeom prst="rect">
            <a:avLst/>
          </a:prstGeom>
        </p:spPr>
      </p:pic>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190</Words>
  <Application>Microsoft Macintosh PowerPoint</Application>
  <PresentationFormat>Benutzerdefiniert</PresentationFormat>
  <Paragraphs>26</Paragraphs>
  <Slides>1</Slides>
  <Notes>1</Notes>
  <HiddenSlides>0</HiddenSlides>
  <MMClips>0</MMClips>
  <ScaleCrop>false</ScaleCrop>
  <HeadingPairs>
    <vt:vector size="6" baseType="variant">
      <vt:variant>
        <vt:lpstr>Verwendete Schriftarten</vt:lpstr>
      </vt:variant>
      <vt:variant>
        <vt:i4>1</vt:i4>
      </vt:variant>
      <vt:variant>
        <vt:lpstr>Design</vt:lpstr>
      </vt:variant>
      <vt:variant>
        <vt:i4>1</vt:i4>
      </vt:variant>
      <vt:variant>
        <vt:lpstr>Folientitel</vt:lpstr>
      </vt:variant>
      <vt:variant>
        <vt:i4>1</vt:i4>
      </vt:variant>
    </vt:vector>
  </HeadingPairs>
  <TitlesOfParts>
    <vt:vector size="3" baseType="lpstr">
      <vt:lpstr>Arial</vt:lpstr>
      <vt:lpstr>Simple Light</vt:lpstr>
      <vt:lpstr>PowerPoint-Präsentation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cp:lastModifiedBy>Lotte Hahn</cp:lastModifiedBy>
  <cp:revision>5</cp:revision>
  <dcterms:modified xsi:type="dcterms:W3CDTF">2023-11-23T10:04:53Z</dcterms:modified>
</cp:coreProperties>
</file>