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3"/>
  </p:notesMasterIdLst>
  <p:sldIdLst>
    <p:sldId id="258" r:id="rId2"/>
  </p:sldIdLst>
  <p:sldSz cx="7559675" cy="1058386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334">
          <p15:clr>
            <a:srgbClr val="747775"/>
          </p15:clr>
        </p15:guide>
        <p15:guide id="2" pos="2381">
          <p15:clr>
            <a:srgbClr val="747775"/>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5" roundtripDataSignature="AMtx7mjU4OrObEGaxZLQHIiJAEwQD3zu6A=="/>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352"/>
    <p:restoredTop sz="94697"/>
  </p:normalViewPr>
  <p:slideViewPr>
    <p:cSldViewPr snapToGrid="0">
      <p:cViewPr varScale="1">
        <p:scale>
          <a:sx n="77" d="100"/>
          <a:sy n="77" d="100"/>
        </p:scale>
        <p:origin x="2928" y="200"/>
      </p:cViewPr>
      <p:guideLst>
        <p:guide orient="horz" pos="3334"/>
        <p:guide pos="238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8" Type="http://schemas.openxmlformats.org/officeDocument/2006/relationships/theme" Target="theme/theme1.xml"/><Relationship Id="rId3" Type="http://schemas.openxmlformats.org/officeDocument/2006/relationships/notesMaster" Target="notesMasters/notesMaster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15" Type="http://customschemas.google.com/relationships/presentationmetadata" Target="metadata"/><Relationship Id="rId1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204680" y="685800"/>
            <a:ext cx="24492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p4:notes"/>
          <p:cNvSpPr>
            <a:spLocks noGrp="1" noRot="1" noChangeAspect="1"/>
          </p:cNvSpPr>
          <p:nvPr>
            <p:ph type="sldImg" idx="2"/>
          </p:nvPr>
        </p:nvSpPr>
        <p:spPr>
          <a:xfrm>
            <a:off x="2205038" y="685800"/>
            <a:ext cx="2449512"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7" name="Google Shape;77;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8"/>
          <p:cNvSpPr txBox="1">
            <a:spLocks noGrp="1"/>
          </p:cNvSpPr>
          <p:nvPr>
            <p:ph type="ctrTitle"/>
          </p:nvPr>
        </p:nvSpPr>
        <p:spPr>
          <a:xfrm>
            <a:off x="257712" y="1532144"/>
            <a:ext cx="7044600" cy="42237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11" name="Google Shape;11;p8"/>
          <p:cNvSpPr txBox="1">
            <a:spLocks noGrp="1"/>
          </p:cNvSpPr>
          <p:nvPr>
            <p:ph type="subTitle" idx="1"/>
          </p:nvPr>
        </p:nvSpPr>
        <p:spPr>
          <a:xfrm>
            <a:off x="257705" y="5831900"/>
            <a:ext cx="7044600" cy="1631100"/>
          </a:xfrm>
          <a:prstGeom prst="rect">
            <a:avLst/>
          </a:prstGeom>
          <a:noFill/>
          <a:ln>
            <a:noFill/>
          </a:ln>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8"/>
          <p:cNvSpPr txBox="1">
            <a:spLocks noGrp="1"/>
          </p:cNvSpPr>
          <p:nvPr>
            <p:ph type="sldNum" idx="12"/>
          </p:nvPr>
        </p:nvSpPr>
        <p:spPr>
          <a:xfrm>
            <a:off x="7004788" y="9595701"/>
            <a:ext cx="453600" cy="8100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de"/>
              <a:t>‹Nr.›</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7"/>
          <p:cNvSpPr txBox="1">
            <a:spLocks noGrp="1"/>
          </p:cNvSpPr>
          <p:nvPr>
            <p:ph type="title" hasCustomPrompt="1"/>
          </p:nvPr>
        </p:nvSpPr>
        <p:spPr>
          <a:xfrm>
            <a:off x="257705" y="2276121"/>
            <a:ext cx="7044600" cy="40404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7"/>
          <p:cNvSpPr txBox="1">
            <a:spLocks noGrp="1"/>
          </p:cNvSpPr>
          <p:nvPr>
            <p:ph type="body" idx="1"/>
          </p:nvPr>
        </p:nvSpPr>
        <p:spPr>
          <a:xfrm>
            <a:off x="257705" y="6486468"/>
            <a:ext cx="7044600" cy="2676600"/>
          </a:xfrm>
          <a:prstGeom prst="rect">
            <a:avLst/>
          </a:prstGeom>
          <a:noFill/>
          <a:ln>
            <a:noFill/>
          </a:ln>
        </p:spPr>
        <p:txBody>
          <a:bodyPr spcFirstLastPara="1" wrap="square" lIns="91425" tIns="91425" rIns="91425" bIns="91425" anchor="t" anchorCtr="0">
            <a:norm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0"/>
              </a:spcBef>
              <a:spcAft>
                <a:spcPts val="0"/>
              </a:spcAft>
              <a:buSzPts val="1400"/>
              <a:buChar char="○"/>
              <a:defRPr/>
            </a:lvl2pPr>
            <a:lvl3pPr marL="1371600" lvl="2" indent="-317500" algn="ctr">
              <a:lnSpc>
                <a:spcPct val="115000"/>
              </a:lnSpc>
              <a:spcBef>
                <a:spcPts val="0"/>
              </a:spcBef>
              <a:spcAft>
                <a:spcPts val="0"/>
              </a:spcAft>
              <a:buSzPts val="1400"/>
              <a:buChar char="■"/>
              <a:defRPr/>
            </a:lvl3pPr>
            <a:lvl4pPr marL="1828800" lvl="3" indent="-317500" algn="ctr">
              <a:lnSpc>
                <a:spcPct val="115000"/>
              </a:lnSpc>
              <a:spcBef>
                <a:spcPts val="0"/>
              </a:spcBef>
              <a:spcAft>
                <a:spcPts val="0"/>
              </a:spcAft>
              <a:buSzPts val="1400"/>
              <a:buChar char="●"/>
              <a:defRPr/>
            </a:lvl4pPr>
            <a:lvl5pPr marL="2286000" lvl="4" indent="-317500" algn="ctr">
              <a:lnSpc>
                <a:spcPct val="115000"/>
              </a:lnSpc>
              <a:spcBef>
                <a:spcPts val="0"/>
              </a:spcBef>
              <a:spcAft>
                <a:spcPts val="0"/>
              </a:spcAft>
              <a:buSzPts val="1400"/>
              <a:buChar char="○"/>
              <a:defRPr/>
            </a:lvl5pPr>
            <a:lvl6pPr marL="2743200" lvl="5" indent="-317500" algn="ctr">
              <a:lnSpc>
                <a:spcPct val="115000"/>
              </a:lnSpc>
              <a:spcBef>
                <a:spcPts val="0"/>
              </a:spcBef>
              <a:spcAft>
                <a:spcPts val="0"/>
              </a:spcAft>
              <a:buSzPts val="1400"/>
              <a:buChar char="■"/>
              <a:defRPr/>
            </a:lvl6pPr>
            <a:lvl7pPr marL="3200400" lvl="6" indent="-317500" algn="ctr">
              <a:lnSpc>
                <a:spcPct val="115000"/>
              </a:lnSpc>
              <a:spcBef>
                <a:spcPts val="0"/>
              </a:spcBef>
              <a:spcAft>
                <a:spcPts val="0"/>
              </a:spcAft>
              <a:buSzPts val="1400"/>
              <a:buChar char="●"/>
              <a:defRPr/>
            </a:lvl7pPr>
            <a:lvl8pPr marL="3657600" lvl="7" indent="-317500" algn="ctr">
              <a:lnSpc>
                <a:spcPct val="115000"/>
              </a:lnSpc>
              <a:spcBef>
                <a:spcPts val="0"/>
              </a:spcBef>
              <a:spcAft>
                <a:spcPts val="0"/>
              </a:spcAft>
              <a:buSzPts val="1400"/>
              <a:buChar char="○"/>
              <a:defRPr/>
            </a:lvl8pPr>
            <a:lvl9pPr marL="4114800" lvl="8" indent="-317500" algn="ctr">
              <a:lnSpc>
                <a:spcPct val="115000"/>
              </a:lnSpc>
              <a:spcBef>
                <a:spcPts val="0"/>
              </a:spcBef>
              <a:spcAft>
                <a:spcPts val="0"/>
              </a:spcAft>
              <a:buSzPts val="1400"/>
              <a:buChar char="■"/>
              <a:defRPr/>
            </a:lvl9pPr>
          </a:lstStyle>
          <a:p>
            <a:endParaRPr/>
          </a:p>
        </p:txBody>
      </p:sp>
      <p:sp>
        <p:nvSpPr>
          <p:cNvPr id="47" name="Google Shape;47;p17"/>
          <p:cNvSpPr txBox="1">
            <a:spLocks noGrp="1"/>
          </p:cNvSpPr>
          <p:nvPr>
            <p:ph type="sldNum" idx="12"/>
          </p:nvPr>
        </p:nvSpPr>
        <p:spPr>
          <a:xfrm>
            <a:off x="7004788" y="9595701"/>
            <a:ext cx="453600" cy="8100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de"/>
              <a:t>‹Nr.›</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8"/>
          <p:cNvSpPr txBox="1">
            <a:spLocks noGrp="1"/>
          </p:cNvSpPr>
          <p:nvPr>
            <p:ph type="sldNum" idx="12"/>
          </p:nvPr>
        </p:nvSpPr>
        <p:spPr>
          <a:xfrm>
            <a:off x="7004788" y="9595701"/>
            <a:ext cx="453600" cy="8100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de"/>
              <a:t>‹Nr.›</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9"/>
          <p:cNvSpPr txBox="1">
            <a:spLocks noGrp="1"/>
          </p:cNvSpPr>
          <p:nvPr>
            <p:ph type="title"/>
          </p:nvPr>
        </p:nvSpPr>
        <p:spPr>
          <a:xfrm>
            <a:off x="257705" y="4425896"/>
            <a:ext cx="7044600" cy="1732200"/>
          </a:xfrm>
          <a:prstGeom prst="rect">
            <a:avLst/>
          </a:prstGeom>
          <a:noFill/>
          <a:ln>
            <a:noFill/>
          </a:ln>
        </p:spPr>
        <p:txBody>
          <a:bodyPr spcFirstLastPara="1" wrap="square" lIns="91425" tIns="91425" rIns="91425" bIns="91425" anchor="ctr" anchorCtr="0">
            <a:norm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sp>
        <p:nvSpPr>
          <p:cNvPr id="15" name="Google Shape;15;p9"/>
          <p:cNvSpPr txBox="1">
            <a:spLocks noGrp="1"/>
          </p:cNvSpPr>
          <p:nvPr>
            <p:ph type="sldNum" idx="12"/>
          </p:nvPr>
        </p:nvSpPr>
        <p:spPr>
          <a:xfrm>
            <a:off x="7004788" y="9595701"/>
            <a:ext cx="453600" cy="8100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de"/>
              <a:t>‹Nr.›</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10"/>
          <p:cNvSpPr txBox="1">
            <a:spLocks noGrp="1"/>
          </p:cNvSpPr>
          <p:nvPr>
            <p:ph type="title"/>
          </p:nvPr>
        </p:nvSpPr>
        <p:spPr>
          <a:xfrm>
            <a:off x="257705" y="915747"/>
            <a:ext cx="7044600" cy="11784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8" name="Google Shape;18;p10"/>
          <p:cNvSpPr txBox="1">
            <a:spLocks noGrp="1"/>
          </p:cNvSpPr>
          <p:nvPr>
            <p:ph type="body" idx="1"/>
          </p:nvPr>
        </p:nvSpPr>
        <p:spPr>
          <a:xfrm>
            <a:off x="257705" y="2371497"/>
            <a:ext cx="7044600" cy="7030200"/>
          </a:xfrm>
          <a:prstGeom prst="rect">
            <a:avLst/>
          </a:prstGeom>
          <a:noFill/>
          <a:ln>
            <a:noFill/>
          </a:ln>
        </p:spPr>
        <p:txBody>
          <a:bodyPr spcFirstLastPara="1" wrap="square" lIns="91425" tIns="91425" rIns="91425" bIns="91425" anchor="t" anchorCtr="0">
            <a:norm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Char char="●"/>
              <a:defRPr/>
            </a:lvl4pPr>
            <a:lvl5pPr marL="2286000" lvl="4" indent="-317500" algn="l">
              <a:lnSpc>
                <a:spcPct val="115000"/>
              </a:lnSpc>
              <a:spcBef>
                <a:spcPts val="0"/>
              </a:spcBef>
              <a:spcAft>
                <a:spcPts val="0"/>
              </a:spcAft>
              <a:buSzPts val="1400"/>
              <a:buChar char="○"/>
              <a:defRPr/>
            </a:lvl5pPr>
            <a:lvl6pPr marL="2743200" lvl="5" indent="-317500" algn="l">
              <a:lnSpc>
                <a:spcPct val="115000"/>
              </a:lnSpc>
              <a:spcBef>
                <a:spcPts val="0"/>
              </a:spcBef>
              <a:spcAft>
                <a:spcPts val="0"/>
              </a:spcAft>
              <a:buSzPts val="1400"/>
              <a:buChar char="■"/>
              <a:defRPr/>
            </a:lvl6pPr>
            <a:lvl7pPr marL="3200400" lvl="6" indent="-317500" algn="l">
              <a:lnSpc>
                <a:spcPct val="115000"/>
              </a:lnSpc>
              <a:spcBef>
                <a:spcPts val="0"/>
              </a:spcBef>
              <a:spcAft>
                <a:spcPts val="0"/>
              </a:spcAft>
              <a:buSzPts val="1400"/>
              <a:buChar char="●"/>
              <a:defRPr/>
            </a:lvl7pPr>
            <a:lvl8pPr marL="3657600" lvl="7" indent="-317500" algn="l">
              <a:lnSpc>
                <a:spcPct val="115000"/>
              </a:lnSpc>
              <a:spcBef>
                <a:spcPts val="0"/>
              </a:spcBef>
              <a:spcAft>
                <a:spcPts val="0"/>
              </a:spcAft>
              <a:buSzPts val="1400"/>
              <a:buChar char="○"/>
              <a:defRPr/>
            </a:lvl8pPr>
            <a:lvl9pPr marL="4114800" lvl="8" indent="-317500" algn="l">
              <a:lnSpc>
                <a:spcPct val="115000"/>
              </a:lnSpc>
              <a:spcBef>
                <a:spcPts val="0"/>
              </a:spcBef>
              <a:spcAft>
                <a:spcPts val="0"/>
              </a:spcAft>
              <a:buSzPts val="1400"/>
              <a:buChar char="■"/>
              <a:defRPr/>
            </a:lvl9pPr>
          </a:lstStyle>
          <a:p>
            <a:endParaRPr/>
          </a:p>
        </p:txBody>
      </p:sp>
      <p:sp>
        <p:nvSpPr>
          <p:cNvPr id="19" name="Google Shape;19;p10"/>
          <p:cNvSpPr txBox="1">
            <a:spLocks noGrp="1"/>
          </p:cNvSpPr>
          <p:nvPr>
            <p:ph type="sldNum" idx="12"/>
          </p:nvPr>
        </p:nvSpPr>
        <p:spPr>
          <a:xfrm>
            <a:off x="7004788" y="9595701"/>
            <a:ext cx="453600" cy="8100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de"/>
              <a:t>‹Nr.›</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11"/>
          <p:cNvSpPr txBox="1">
            <a:spLocks noGrp="1"/>
          </p:cNvSpPr>
          <p:nvPr>
            <p:ph type="title"/>
          </p:nvPr>
        </p:nvSpPr>
        <p:spPr>
          <a:xfrm>
            <a:off x="257705" y="915747"/>
            <a:ext cx="7044600" cy="11784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2" name="Google Shape;22;p11"/>
          <p:cNvSpPr txBox="1">
            <a:spLocks noGrp="1"/>
          </p:cNvSpPr>
          <p:nvPr>
            <p:ph type="body" idx="1"/>
          </p:nvPr>
        </p:nvSpPr>
        <p:spPr>
          <a:xfrm>
            <a:off x="257705" y="2371497"/>
            <a:ext cx="3306900" cy="7030200"/>
          </a:xfrm>
          <a:prstGeom prst="rect">
            <a:avLst/>
          </a:prstGeom>
          <a:noFill/>
          <a:ln>
            <a:noFill/>
          </a:ln>
        </p:spPr>
        <p:txBody>
          <a:bodyPr spcFirstLastPara="1" wrap="square" lIns="91425" tIns="91425" rIns="91425" bIns="91425" anchor="t" anchorCtr="0">
            <a:norm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23" name="Google Shape;23;p11"/>
          <p:cNvSpPr txBox="1">
            <a:spLocks noGrp="1"/>
          </p:cNvSpPr>
          <p:nvPr>
            <p:ph type="body" idx="2"/>
          </p:nvPr>
        </p:nvSpPr>
        <p:spPr>
          <a:xfrm>
            <a:off x="3995291" y="2371497"/>
            <a:ext cx="3306900" cy="7030200"/>
          </a:xfrm>
          <a:prstGeom prst="rect">
            <a:avLst/>
          </a:prstGeom>
          <a:noFill/>
          <a:ln>
            <a:noFill/>
          </a:ln>
        </p:spPr>
        <p:txBody>
          <a:bodyPr spcFirstLastPara="1" wrap="square" lIns="91425" tIns="91425" rIns="91425" bIns="91425" anchor="t" anchorCtr="0">
            <a:norm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24" name="Google Shape;24;p11"/>
          <p:cNvSpPr txBox="1">
            <a:spLocks noGrp="1"/>
          </p:cNvSpPr>
          <p:nvPr>
            <p:ph type="sldNum" idx="12"/>
          </p:nvPr>
        </p:nvSpPr>
        <p:spPr>
          <a:xfrm>
            <a:off x="7004788" y="9595701"/>
            <a:ext cx="453600" cy="8100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de"/>
              <a:t>‹Nr.›</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12"/>
          <p:cNvSpPr txBox="1">
            <a:spLocks noGrp="1"/>
          </p:cNvSpPr>
          <p:nvPr>
            <p:ph type="title"/>
          </p:nvPr>
        </p:nvSpPr>
        <p:spPr>
          <a:xfrm>
            <a:off x="257705" y="915747"/>
            <a:ext cx="7044600" cy="11784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7" name="Google Shape;27;p12"/>
          <p:cNvSpPr txBox="1">
            <a:spLocks noGrp="1"/>
          </p:cNvSpPr>
          <p:nvPr>
            <p:ph type="sldNum" idx="12"/>
          </p:nvPr>
        </p:nvSpPr>
        <p:spPr>
          <a:xfrm>
            <a:off x="7004788" y="9595701"/>
            <a:ext cx="453600" cy="8100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de"/>
              <a:t>‹Nr.›</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13"/>
          <p:cNvSpPr txBox="1">
            <a:spLocks noGrp="1"/>
          </p:cNvSpPr>
          <p:nvPr>
            <p:ph type="title"/>
          </p:nvPr>
        </p:nvSpPr>
        <p:spPr>
          <a:xfrm>
            <a:off x="257705" y="1143282"/>
            <a:ext cx="2321700" cy="1554900"/>
          </a:xfrm>
          <a:prstGeom prst="rect">
            <a:avLst/>
          </a:prstGeom>
          <a:noFill/>
          <a:ln>
            <a:noFill/>
          </a:ln>
        </p:spPr>
        <p:txBody>
          <a:bodyPr spcFirstLastPara="1" wrap="square" lIns="91425" tIns="91425" rIns="91425" bIns="91425" anchor="b" anchorCtr="0">
            <a:norm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30" name="Google Shape;30;p13"/>
          <p:cNvSpPr txBox="1">
            <a:spLocks noGrp="1"/>
          </p:cNvSpPr>
          <p:nvPr>
            <p:ph type="body" idx="1"/>
          </p:nvPr>
        </p:nvSpPr>
        <p:spPr>
          <a:xfrm>
            <a:off x="257705" y="2859439"/>
            <a:ext cx="2321700" cy="6542400"/>
          </a:xfrm>
          <a:prstGeom prst="rect">
            <a:avLst/>
          </a:prstGeom>
          <a:noFill/>
          <a:ln>
            <a:noFill/>
          </a:ln>
        </p:spPr>
        <p:txBody>
          <a:bodyPr spcFirstLastPara="1" wrap="square" lIns="91425" tIns="91425" rIns="91425" bIns="91425" anchor="t" anchorCtr="0">
            <a:normAutofit/>
          </a:bodyPr>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31" name="Google Shape;31;p13"/>
          <p:cNvSpPr txBox="1">
            <a:spLocks noGrp="1"/>
          </p:cNvSpPr>
          <p:nvPr>
            <p:ph type="sldNum" idx="12"/>
          </p:nvPr>
        </p:nvSpPr>
        <p:spPr>
          <a:xfrm>
            <a:off x="7004788" y="9595701"/>
            <a:ext cx="453600" cy="8100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de"/>
              <a:t>‹Nr.›</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14"/>
          <p:cNvSpPr txBox="1">
            <a:spLocks noGrp="1"/>
          </p:cNvSpPr>
          <p:nvPr>
            <p:ph type="title"/>
          </p:nvPr>
        </p:nvSpPr>
        <p:spPr>
          <a:xfrm>
            <a:off x="405325" y="926293"/>
            <a:ext cx="5264700" cy="8417700"/>
          </a:xfrm>
          <a:prstGeom prst="rect">
            <a:avLst/>
          </a:prstGeom>
          <a:noFill/>
          <a:ln>
            <a:noFill/>
          </a:ln>
        </p:spPr>
        <p:txBody>
          <a:bodyPr spcFirstLastPara="1" wrap="square" lIns="91425" tIns="91425" rIns="91425" bIns="91425" anchor="ctr" anchorCtr="0">
            <a:norm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34" name="Google Shape;34;p14"/>
          <p:cNvSpPr txBox="1">
            <a:spLocks noGrp="1"/>
          </p:cNvSpPr>
          <p:nvPr>
            <p:ph type="sldNum" idx="12"/>
          </p:nvPr>
        </p:nvSpPr>
        <p:spPr>
          <a:xfrm>
            <a:off x="7004788" y="9595701"/>
            <a:ext cx="453600" cy="8100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de"/>
              <a:t>‹Nr.›</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15"/>
          <p:cNvSpPr/>
          <p:nvPr/>
        </p:nvSpPr>
        <p:spPr>
          <a:xfrm>
            <a:off x="3780000" y="-257"/>
            <a:ext cx="3780000" cy="105840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7" name="Google Shape;37;p15"/>
          <p:cNvSpPr txBox="1">
            <a:spLocks noGrp="1"/>
          </p:cNvSpPr>
          <p:nvPr>
            <p:ph type="title"/>
          </p:nvPr>
        </p:nvSpPr>
        <p:spPr>
          <a:xfrm>
            <a:off x="219508" y="2537557"/>
            <a:ext cx="3344400" cy="30501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38" name="Google Shape;38;p15"/>
          <p:cNvSpPr txBox="1">
            <a:spLocks noGrp="1"/>
          </p:cNvSpPr>
          <p:nvPr>
            <p:ph type="subTitle" idx="1"/>
          </p:nvPr>
        </p:nvSpPr>
        <p:spPr>
          <a:xfrm>
            <a:off x="219508" y="5768007"/>
            <a:ext cx="3344400" cy="2541600"/>
          </a:xfrm>
          <a:prstGeom prst="rect">
            <a:avLst/>
          </a:prstGeom>
          <a:noFill/>
          <a:ln>
            <a:noFill/>
          </a:ln>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15"/>
          <p:cNvSpPr txBox="1">
            <a:spLocks noGrp="1"/>
          </p:cNvSpPr>
          <p:nvPr>
            <p:ph type="body" idx="2"/>
          </p:nvPr>
        </p:nvSpPr>
        <p:spPr>
          <a:xfrm>
            <a:off x="4083839" y="1489960"/>
            <a:ext cx="3172200" cy="7603500"/>
          </a:xfrm>
          <a:prstGeom prst="rect">
            <a:avLst/>
          </a:prstGeom>
          <a:noFill/>
          <a:ln>
            <a:noFill/>
          </a:ln>
        </p:spPr>
        <p:txBody>
          <a:bodyPr spcFirstLastPara="1" wrap="square" lIns="91425" tIns="91425" rIns="91425" bIns="91425" anchor="ctr" anchorCtr="0">
            <a:norm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Char char="●"/>
              <a:defRPr/>
            </a:lvl4pPr>
            <a:lvl5pPr marL="2286000" lvl="4" indent="-317500" algn="l">
              <a:lnSpc>
                <a:spcPct val="115000"/>
              </a:lnSpc>
              <a:spcBef>
                <a:spcPts val="0"/>
              </a:spcBef>
              <a:spcAft>
                <a:spcPts val="0"/>
              </a:spcAft>
              <a:buSzPts val="1400"/>
              <a:buChar char="○"/>
              <a:defRPr/>
            </a:lvl5pPr>
            <a:lvl6pPr marL="2743200" lvl="5" indent="-317500" algn="l">
              <a:lnSpc>
                <a:spcPct val="115000"/>
              </a:lnSpc>
              <a:spcBef>
                <a:spcPts val="0"/>
              </a:spcBef>
              <a:spcAft>
                <a:spcPts val="0"/>
              </a:spcAft>
              <a:buSzPts val="1400"/>
              <a:buChar char="■"/>
              <a:defRPr/>
            </a:lvl6pPr>
            <a:lvl7pPr marL="3200400" lvl="6" indent="-317500" algn="l">
              <a:lnSpc>
                <a:spcPct val="115000"/>
              </a:lnSpc>
              <a:spcBef>
                <a:spcPts val="0"/>
              </a:spcBef>
              <a:spcAft>
                <a:spcPts val="0"/>
              </a:spcAft>
              <a:buSzPts val="1400"/>
              <a:buChar char="●"/>
              <a:defRPr/>
            </a:lvl7pPr>
            <a:lvl8pPr marL="3657600" lvl="7" indent="-317500" algn="l">
              <a:lnSpc>
                <a:spcPct val="115000"/>
              </a:lnSpc>
              <a:spcBef>
                <a:spcPts val="0"/>
              </a:spcBef>
              <a:spcAft>
                <a:spcPts val="0"/>
              </a:spcAft>
              <a:buSzPts val="1400"/>
              <a:buChar char="○"/>
              <a:defRPr/>
            </a:lvl8pPr>
            <a:lvl9pPr marL="4114800" lvl="8" indent="-317500" algn="l">
              <a:lnSpc>
                <a:spcPct val="115000"/>
              </a:lnSpc>
              <a:spcBef>
                <a:spcPts val="0"/>
              </a:spcBef>
              <a:spcAft>
                <a:spcPts val="0"/>
              </a:spcAft>
              <a:buSzPts val="1400"/>
              <a:buChar char="■"/>
              <a:defRPr/>
            </a:lvl9pPr>
          </a:lstStyle>
          <a:p>
            <a:endParaRPr/>
          </a:p>
        </p:txBody>
      </p:sp>
      <p:sp>
        <p:nvSpPr>
          <p:cNvPr id="40" name="Google Shape;40;p15"/>
          <p:cNvSpPr txBox="1">
            <a:spLocks noGrp="1"/>
          </p:cNvSpPr>
          <p:nvPr>
            <p:ph type="sldNum" idx="12"/>
          </p:nvPr>
        </p:nvSpPr>
        <p:spPr>
          <a:xfrm>
            <a:off x="7004788" y="9595701"/>
            <a:ext cx="453600" cy="8100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de"/>
              <a:t>‹Nr.›</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6"/>
          <p:cNvSpPr txBox="1">
            <a:spLocks noGrp="1"/>
          </p:cNvSpPr>
          <p:nvPr>
            <p:ph type="body" idx="1"/>
          </p:nvPr>
        </p:nvSpPr>
        <p:spPr>
          <a:xfrm>
            <a:off x="257705" y="8705435"/>
            <a:ext cx="4959600" cy="1245000"/>
          </a:xfrm>
          <a:prstGeom prst="rect">
            <a:avLst/>
          </a:prstGeom>
          <a:noFill/>
          <a:ln>
            <a:noFill/>
          </a:ln>
        </p:spPr>
        <p:txBody>
          <a:bodyPr spcFirstLastPara="1" wrap="square" lIns="91425" tIns="91425" rIns="91425" bIns="91425" anchor="ctr" anchorCtr="0">
            <a:normAutofit/>
          </a:bodyPr>
          <a:lstStyle>
            <a:lvl1pPr marL="457200" lvl="0" indent="-228600" algn="l">
              <a:lnSpc>
                <a:spcPct val="100000"/>
              </a:lnSpc>
              <a:spcBef>
                <a:spcPts val="0"/>
              </a:spcBef>
              <a:spcAft>
                <a:spcPts val="0"/>
              </a:spcAft>
              <a:buSzPts val="1800"/>
              <a:buNone/>
              <a:defRPr/>
            </a:lvl1pPr>
          </a:lstStyle>
          <a:p>
            <a:endParaRPr/>
          </a:p>
        </p:txBody>
      </p:sp>
      <p:sp>
        <p:nvSpPr>
          <p:cNvPr id="43" name="Google Shape;43;p16"/>
          <p:cNvSpPr txBox="1">
            <a:spLocks noGrp="1"/>
          </p:cNvSpPr>
          <p:nvPr>
            <p:ph type="sldNum" idx="12"/>
          </p:nvPr>
        </p:nvSpPr>
        <p:spPr>
          <a:xfrm>
            <a:off x="7004788" y="9595701"/>
            <a:ext cx="453600" cy="8100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de"/>
              <a:t>‹Nr.›</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7"/>
          <p:cNvSpPr txBox="1">
            <a:spLocks noGrp="1"/>
          </p:cNvSpPr>
          <p:nvPr>
            <p:ph type="title"/>
          </p:nvPr>
        </p:nvSpPr>
        <p:spPr>
          <a:xfrm>
            <a:off x="257705" y="915747"/>
            <a:ext cx="7044600" cy="1178400"/>
          </a:xfrm>
          <a:prstGeom prst="rect">
            <a:avLst/>
          </a:prstGeom>
          <a:noFill/>
          <a:ln>
            <a:noFill/>
          </a:ln>
        </p:spPr>
        <p:txBody>
          <a:bodyPr spcFirstLastPara="1" wrap="square" lIns="91425" tIns="91425" rIns="91425" bIns="91425" anchor="t" anchorCtr="0">
            <a:norm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Google Shape;7;p7"/>
          <p:cNvSpPr txBox="1">
            <a:spLocks noGrp="1"/>
          </p:cNvSpPr>
          <p:nvPr>
            <p:ph type="body" idx="1"/>
          </p:nvPr>
        </p:nvSpPr>
        <p:spPr>
          <a:xfrm>
            <a:off x="257705" y="2371497"/>
            <a:ext cx="7044600" cy="7030200"/>
          </a:xfrm>
          <a:prstGeom prst="rect">
            <a:avLst/>
          </a:prstGeom>
          <a:noFill/>
          <a:ln>
            <a:noFill/>
          </a:ln>
        </p:spPr>
        <p:txBody>
          <a:bodyPr spcFirstLastPara="1" wrap="square" lIns="91425" tIns="91425" rIns="91425" bIns="91425" anchor="t" anchorCtr="0">
            <a:norm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 name="Google Shape;8;p7"/>
          <p:cNvSpPr txBox="1">
            <a:spLocks noGrp="1"/>
          </p:cNvSpPr>
          <p:nvPr>
            <p:ph type="sldNum" idx="12"/>
          </p:nvPr>
        </p:nvSpPr>
        <p:spPr>
          <a:xfrm>
            <a:off x="7004788" y="9595701"/>
            <a:ext cx="453600" cy="810000"/>
          </a:xfrm>
          <a:prstGeom prst="rect">
            <a:avLst/>
          </a:prstGeom>
          <a:noFill/>
          <a:ln>
            <a:noFill/>
          </a:ln>
        </p:spPr>
        <p:txBody>
          <a:bodyPr spcFirstLastPara="1" wrap="square" lIns="91425" tIns="91425" rIns="91425" bIns="91425" anchor="ctr" anchorCtr="0">
            <a:norm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de"/>
              <a:t>‹Nr.›</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4"/>
          <p:cNvSpPr/>
          <p:nvPr/>
        </p:nvSpPr>
        <p:spPr>
          <a:xfrm>
            <a:off x="463950" y="518700"/>
            <a:ext cx="2949000" cy="1340100"/>
          </a:xfrm>
          <a:prstGeom prst="roundRect">
            <a:avLst>
              <a:gd name="adj" fmla="val 16667"/>
            </a:avLst>
          </a:prstGeom>
          <a:noFill/>
          <a:ln w="28575" cap="flat" cmpd="sng">
            <a:solidFill>
              <a:srgbClr val="B4A7D6"/>
            </a:solidFill>
            <a:prstDash val="dash"/>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de" sz="1800" b="1" i="0" u="none" strike="noStrike" cap="none">
                <a:solidFill>
                  <a:srgbClr val="000000"/>
                </a:solidFill>
                <a:latin typeface="Arial"/>
                <a:ea typeface="Arial"/>
                <a:cs typeface="Arial"/>
                <a:sym typeface="Arial"/>
              </a:rPr>
              <a:t>Format:</a:t>
            </a:r>
            <a:endParaRPr sz="1800" b="1"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800"/>
              <a:buFont typeface="Arial"/>
              <a:buNone/>
            </a:pPr>
            <a:r>
              <a:rPr lang="de" sz="1800" b="1" i="0" u="none" strike="noStrike" cap="none">
                <a:solidFill>
                  <a:srgbClr val="000000"/>
                </a:solidFill>
                <a:latin typeface="Arial"/>
                <a:ea typeface="Arial"/>
                <a:cs typeface="Arial"/>
                <a:sym typeface="Arial"/>
              </a:rPr>
              <a:t>Stop-Motion-Video</a:t>
            </a:r>
            <a:endParaRPr sz="1800" b="1" i="0" u="none" strike="noStrike" cap="none">
              <a:solidFill>
                <a:srgbClr val="000000"/>
              </a:solidFill>
              <a:latin typeface="Arial"/>
              <a:ea typeface="Arial"/>
              <a:cs typeface="Arial"/>
              <a:sym typeface="Arial"/>
            </a:endParaRPr>
          </a:p>
        </p:txBody>
      </p:sp>
      <p:sp>
        <p:nvSpPr>
          <p:cNvPr id="80" name="Google Shape;80;p4"/>
          <p:cNvSpPr/>
          <p:nvPr/>
        </p:nvSpPr>
        <p:spPr>
          <a:xfrm>
            <a:off x="3738150" y="518700"/>
            <a:ext cx="3357900" cy="3635400"/>
          </a:xfrm>
          <a:prstGeom prst="rect">
            <a:avLst/>
          </a:prstGeom>
          <a:solidFill>
            <a:srgbClr val="D9D2E9"/>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500"/>
              <a:buFont typeface="Arial"/>
              <a:buNone/>
            </a:pPr>
            <a:r>
              <a:rPr lang="de" sz="1500" b="1" i="0" u="none" strike="noStrike" cap="none" dirty="0">
                <a:solidFill>
                  <a:srgbClr val="000000"/>
                </a:solidFill>
                <a:latin typeface="Arial"/>
                <a:ea typeface="Arial"/>
                <a:cs typeface="Arial"/>
                <a:sym typeface="Arial"/>
              </a:rPr>
              <a:t>Thema</a:t>
            </a:r>
            <a:endParaRPr sz="1500" b="1"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500"/>
              <a:buFont typeface="Arial"/>
              <a:buNone/>
            </a:pPr>
            <a:endParaRPr sz="1500" b="1"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400"/>
              <a:buFont typeface="Arial"/>
              <a:buNone/>
            </a:pPr>
            <a:r>
              <a:rPr lang="de" sz="1400" b="1" i="0" u="none" strike="noStrike" cap="none" dirty="0">
                <a:solidFill>
                  <a:srgbClr val="000000"/>
                </a:solidFill>
                <a:latin typeface="Arial"/>
                <a:ea typeface="Arial"/>
                <a:cs typeface="Arial"/>
                <a:sym typeface="Arial"/>
              </a:rPr>
              <a:t>Lebendiges Spielzeug </a:t>
            </a:r>
            <a:r>
              <a:rPr lang="de" sz="1400" b="0" i="0" u="none" strike="noStrike" cap="none" dirty="0">
                <a:solidFill>
                  <a:srgbClr val="000000"/>
                </a:solidFill>
                <a:latin typeface="Arial"/>
                <a:ea typeface="Arial"/>
                <a:cs typeface="Arial"/>
                <a:sym typeface="Arial"/>
              </a:rPr>
              <a:t>(Erwecke Spielzeug zum Leben oder stelle eine Geschichte aus einem Buch nach)</a:t>
            </a:r>
            <a:endParaRPr sz="140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400"/>
              <a:buFont typeface="Arial"/>
              <a:buNone/>
            </a:pPr>
            <a:r>
              <a:rPr lang="de" sz="1400" b="0" i="1" u="none" strike="noStrike" cap="none" dirty="0">
                <a:solidFill>
                  <a:srgbClr val="000000"/>
                </a:solidFill>
                <a:latin typeface="Arial"/>
                <a:ea typeface="Arial"/>
                <a:cs typeface="Arial"/>
                <a:sym typeface="Arial"/>
              </a:rPr>
              <a:t>ODER</a:t>
            </a:r>
            <a:endParaRPr sz="1400" b="0" i="1"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400"/>
              <a:buFont typeface="Arial"/>
              <a:buNone/>
            </a:pPr>
            <a:r>
              <a:rPr lang="de" sz="1400" b="1" i="0" u="none" strike="noStrike" cap="none" dirty="0">
                <a:solidFill>
                  <a:srgbClr val="000000"/>
                </a:solidFill>
                <a:latin typeface="Arial"/>
                <a:ea typeface="Arial"/>
                <a:cs typeface="Arial"/>
                <a:sym typeface="Arial"/>
              </a:rPr>
              <a:t>Das Wachstum einer Blume </a:t>
            </a:r>
            <a:r>
              <a:rPr lang="de" sz="1400" b="0" i="0" u="none" strike="noStrike" cap="none" dirty="0">
                <a:solidFill>
                  <a:srgbClr val="000000"/>
                </a:solidFill>
                <a:latin typeface="Arial"/>
                <a:ea typeface="Arial"/>
                <a:cs typeface="Arial"/>
                <a:sym typeface="Arial"/>
              </a:rPr>
              <a:t>(Stelle mit Knete das Wachstum einer Pflanze nach)</a:t>
            </a:r>
            <a:endParaRPr sz="140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400"/>
              <a:buFont typeface="Arial"/>
              <a:buNone/>
            </a:pPr>
            <a:r>
              <a:rPr lang="de" sz="1400" b="0" i="1" u="none" strike="noStrike" cap="none" dirty="0">
                <a:solidFill>
                  <a:srgbClr val="000000"/>
                </a:solidFill>
                <a:latin typeface="Arial"/>
                <a:ea typeface="Arial"/>
                <a:cs typeface="Arial"/>
                <a:sym typeface="Arial"/>
              </a:rPr>
              <a:t>ODER</a:t>
            </a:r>
            <a:endParaRPr sz="1400" b="0" i="1"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400"/>
              <a:buFont typeface="Arial"/>
              <a:buNone/>
            </a:pPr>
            <a:r>
              <a:rPr lang="de" sz="1400" b="1" i="0" u="none" strike="noStrike" cap="none" dirty="0">
                <a:solidFill>
                  <a:srgbClr val="000000"/>
                </a:solidFill>
                <a:latin typeface="Arial"/>
                <a:ea typeface="Arial"/>
                <a:cs typeface="Arial"/>
                <a:sym typeface="Arial"/>
              </a:rPr>
              <a:t>Bewegtes Stillleben</a:t>
            </a:r>
            <a:r>
              <a:rPr lang="de" sz="1400" b="0" i="0" u="none" strike="noStrike" cap="none" dirty="0">
                <a:solidFill>
                  <a:srgbClr val="000000"/>
                </a:solidFill>
                <a:latin typeface="Arial"/>
                <a:ea typeface="Arial"/>
                <a:cs typeface="Arial"/>
                <a:sym typeface="Arial"/>
              </a:rPr>
              <a:t> (Lege mit verschiedenen Objekten ein Stillleben und lass einzelne </a:t>
            </a:r>
            <a:r>
              <a:rPr lang="de" sz="1400" b="0" i="0" u="none" strike="noStrike" cap="none">
                <a:solidFill>
                  <a:srgbClr val="000000"/>
                </a:solidFill>
                <a:latin typeface="Arial"/>
                <a:ea typeface="Arial"/>
                <a:cs typeface="Arial"/>
                <a:sym typeface="Arial"/>
              </a:rPr>
              <a:t>Objekte „tanzen</a:t>
            </a:r>
            <a:r>
              <a:rPr lang="de" sz="1400" b="0" i="0" u="none" strike="noStrike" cap="none" dirty="0">
                <a:solidFill>
                  <a:srgbClr val="000000"/>
                </a:solidFill>
                <a:latin typeface="Arial"/>
                <a:ea typeface="Arial"/>
                <a:cs typeface="Arial"/>
                <a:sym typeface="Arial"/>
              </a:rPr>
              <a:t>”)</a:t>
            </a:r>
            <a:endParaRPr sz="1400" b="0" i="0" u="none" strike="noStrike" cap="none" dirty="0">
              <a:solidFill>
                <a:srgbClr val="000000"/>
              </a:solidFill>
              <a:latin typeface="Arial"/>
              <a:ea typeface="Arial"/>
              <a:cs typeface="Arial"/>
              <a:sym typeface="Arial"/>
            </a:endParaRPr>
          </a:p>
        </p:txBody>
      </p:sp>
      <p:sp>
        <p:nvSpPr>
          <p:cNvPr id="81" name="Google Shape;81;p4"/>
          <p:cNvSpPr/>
          <p:nvPr/>
        </p:nvSpPr>
        <p:spPr>
          <a:xfrm>
            <a:off x="463950" y="2029925"/>
            <a:ext cx="2949000" cy="2124000"/>
          </a:xfrm>
          <a:prstGeom prst="roundRect">
            <a:avLst>
              <a:gd name="adj" fmla="val 16667"/>
            </a:avLst>
          </a:prstGeom>
          <a:solidFill>
            <a:srgbClr val="D9D2E9"/>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500"/>
              <a:buFont typeface="Arial"/>
              <a:buNone/>
            </a:pPr>
            <a:r>
              <a:rPr lang="de" sz="1500" b="1" i="0" u="none" strike="noStrike" cap="none" dirty="0">
                <a:solidFill>
                  <a:srgbClr val="000000"/>
                </a:solidFill>
                <a:latin typeface="Arial"/>
                <a:ea typeface="Arial"/>
                <a:cs typeface="Arial"/>
                <a:sym typeface="Arial"/>
              </a:rPr>
              <a:t>Materialien</a:t>
            </a:r>
            <a:endParaRPr sz="1500" b="1"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500"/>
              <a:buFont typeface="Arial"/>
              <a:buNone/>
            </a:pPr>
            <a:endParaRPr sz="1500" b="1" i="0" u="none" strike="noStrike" cap="none" dirty="0">
              <a:solidFill>
                <a:srgbClr val="000000"/>
              </a:solidFill>
              <a:latin typeface="Arial"/>
              <a:ea typeface="Arial"/>
              <a:cs typeface="Arial"/>
              <a:sym typeface="Arial"/>
            </a:endParaRPr>
          </a:p>
          <a:p>
            <a:pPr marL="457200" marR="0" lvl="0" indent="-317500" algn="l" rtl="0">
              <a:lnSpc>
                <a:spcPct val="100000"/>
              </a:lnSpc>
              <a:spcBef>
                <a:spcPts val="0"/>
              </a:spcBef>
              <a:spcAft>
                <a:spcPts val="0"/>
              </a:spcAft>
              <a:buClr>
                <a:srgbClr val="000000"/>
              </a:buClr>
              <a:buSzPts val="1400"/>
              <a:buFont typeface="Arial"/>
              <a:buChar char="●"/>
            </a:pPr>
            <a:r>
              <a:rPr lang="de" sz="1400" b="0" i="0" u="none" strike="noStrike" cap="none" dirty="0">
                <a:solidFill>
                  <a:srgbClr val="000000"/>
                </a:solidFill>
                <a:latin typeface="Arial"/>
                <a:ea typeface="Arial"/>
                <a:cs typeface="Arial"/>
                <a:sym typeface="Arial"/>
              </a:rPr>
              <a:t>Kamera (iPad, Handy)</a:t>
            </a:r>
            <a:endParaRPr sz="1400" b="0" i="0" u="none" strike="noStrike" cap="none" dirty="0">
              <a:solidFill>
                <a:srgbClr val="000000"/>
              </a:solidFill>
              <a:latin typeface="Arial"/>
              <a:ea typeface="Arial"/>
              <a:cs typeface="Arial"/>
              <a:sym typeface="Arial"/>
            </a:endParaRPr>
          </a:p>
          <a:p>
            <a:pPr marL="457200" marR="0" lvl="0" indent="-317500" algn="l" rtl="0">
              <a:lnSpc>
                <a:spcPct val="100000"/>
              </a:lnSpc>
              <a:spcBef>
                <a:spcPts val="0"/>
              </a:spcBef>
              <a:spcAft>
                <a:spcPts val="0"/>
              </a:spcAft>
              <a:buClr>
                <a:srgbClr val="000000"/>
              </a:buClr>
              <a:buSzPts val="1400"/>
              <a:buFont typeface="Arial"/>
              <a:buChar char="●"/>
            </a:pPr>
            <a:r>
              <a:rPr lang="de" sz="1400" b="0" i="0" u="none" strike="noStrike" cap="none" dirty="0">
                <a:solidFill>
                  <a:srgbClr val="000000"/>
                </a:solidFill>
                <a:latin typeface="Arial"/>
                <a:ea typeface="Arial"/>
                <a:cs typeface="Arial"/>
                <a:sym typeface="Arial"/>
              </a:rPr>
              <a:t>Stativ</a:t>
            </a:r>
            <a:endParaRPr sz="1400" b="0" i="0" u="none" strike="noStrike" cap="none" dirty="0">
              <a:solidFill>
                <a:srgbClr val="000000"/>
              </a:solidFill>
              <a:latin typeface="Arial"/>
              <a:ea typeface="Arial"/>
              <a:cs typeface="Arial"/>
              <a:sym typeface="Arial"/>
            </a:endParaRPr>
          </a:p>
          <a:p>
            <a:pPr marL="457200" marR="0" lvl="0" indent="-317500" algn="l" rtl="0">
              <a:lnSpc>
                <a:spcPct val="100000"/>
              </a:lnSpc>
              <a:spcBef>
                <a:spcPts val="0"/>
              </a:spcBef>
              <a:spcAft>
                <a:spcPts val="0"/>
              </a:spcAft>
              <a:buClr>
                <a:srgbClr val="000000"/>
              </a:buClr>
              <a:buSzPts val="1400"/>
              <a:buFont typeface="Arial"/>
              <a:buChar char="●"/>
            </a:pPr>
            <a:r>
              <a:rPr lang="de" sz="1400" b="0" i="0" u="none" strike="noStrike" cap="none" dirty="0">
                <a:solidFill>
                  <a:srgbClr val="000000"/>
                </a:solidFill>
                <a:latin typeface="Arial"/>
                <a:ea typeface="Arial"/>
                <a:cs typeface="Arial"/>
                <a:sym typeface="Arial"/>
              </a:rPr>
              <a:t>Material (Knete, Papier, Figuren…)</a:t>
            </a:r>
            <a:endParaRPr sz="1400" b="0" i="0" u="none" strike="noStrike" cap="none" dirty="0">
              <a:solidFill>
                <a:srgbClr val="000000"/>
              </a:solidFill>
              <a:latin typeface="Arial"/>
              <a:ea typeface="Arial"/>
              <a:cs typeface="Arial"/>
              <a:sym typeface="Arial"/>
            </a:endParaRPr>
          </a:p>
          <a:p>
            <a:pPr marL="457200" marR="0" lvl="0" indent="-317500" algn="l" rtl="0">
              <a:lnSpc>
                <a:spcPct val="100000"/>
              </a:lnSpc>
              <a:spcBef>
                <a:spcPts val="0"/>
              </a:spcBef>
              <a:spcAft>
                <a:spcPts val="0"/>
              </a:spcAft>
              <a:buClr>
                <a:srgbClr val="000000"/>
              </a:buClr>
              <a:buSzPts val="1400"/>
              <a:buFont typeface="Arial"/>
              <a:buChar char="●"/>
            </a:pPr>
            <a:r>
              <a:rPr lang="de" sz="1400" b="0" i="0" u="none" strike="noStrike" cap="none" dirty="0" err="1">
                <a:solidFill>
                  <a:srgbClr val="000000"/>
                </a:solidFill>
                <a:latin typeface="Arial"/>
                <a:ea typeface="Arial"/>
                <a:cs typeface="Arial"/>
                <a:sym typeface="Arial"/>
              </a:rPr>
              <a:t>Stop</a:t>
            </a:r>
            <a:r>
              <a:rPr lang="de" sz="1400" b="0" i="0" u="none" strike="noStrike" cap="none" dirty="0">
                <a:solidFill>
                  <a:srgbClr val="000000"/>
                </a:solidFill>
                <a:latin typeface="Arial"/>
                <a:ea typeface="Arial"/>
                <a:cs typeface="Arial"/>
                <a:sym typeface="Arial"/>
              </a:rPr>
              <a:t> Motion App (z.B. </a:t>
            </a:r>
            <a:r>
              <a:rPr lang="de" sz="1400" b="0" i="1" u="none" strike="noStrike" cap="none" dirty="0" err="1">
                <a:solidFill>
                  <a:srgbClr val="000000"/>
                </a:solidFill>
                <a:latin typeface="Arial"/>
                <a:ea typeface="Arial"/>
                <a:cs typeface="Arial"/>
                <a:sym typeface="Arial"/>
              </a:rPr>
              <a:t>Stop</a:t>
            </a:r>
            <a:r>
              <a:rPr lang="de" sz="1400" b="0" i="1" u="none" strike="noStrike" cap="none" dirty="0">
                <a:solidFill>
                  <a:srgbClr val="000000"/>
                </a:solidFill>
                <a:latin typeface="Arial"/>
                <a:ea typeface="Arial"/>
                <a:cs typeface="Arial"/>
                <a:sym typeface="Arial"/>
              </a:rPr>
              <a:t> </a:t>
            </a:r>
            <a:r>
              <a:rPr lang="de" i="1" dirty="0"/>
              <a:t>M</a:t>
            </a:r>
            <a:r>
              <a:rPr lang="de" sz="1400" b="0" i="1" u="none" strike="noStrike" cap="none" dirty="0">
                <a:solidFill>
                  <a:srgbClr val="000000"/>
                </a:solidFill>
                <a:latin typeface="Arial"/>
                <a:ea typeface="Arial"/>
                <a:cs typeface="Arial"/>
                <a:sym typeface="Arial"/>
              </a:rPr>
              <a:t>otion Studio</a:t>
            </a:r>
            <a:r>
              <a:rPr lang="de" sz="1400" b="0" i="0" u="none" strike="noStrike" cap="none" dirty="0">
                <a:solidFill>
                  <a:srgbClr val="000000"/>
                </a:solidFill>
                <a:latin typeface="Arial"/>
                <a:ea typeface="Arial"/>
                <a:cs typeface="Arial"/>
                <a:sym typeface="Arial"/>
              </a:rPr>
              <a:t>)</a:t>
            </a:r>
            <a:endParaRPr sz="1400" b="0" i="0" u="none" strike="noStrike" cap="none" dirty="0">
              <a:solidFill>
                <a:srgbClr val="000000"/>
              </a:solidFill>
              <a:latin typeface="Arial"/>
              <a:ea typeface="Arial"/>
              <a:cs typeface="Arial"/>
              <a:sym typeface="Arial"/>
            </a:endParaRPr>
          </a:p>
        </p:txBody>
      </p:sp>
      <p:sp>
        <p:nvSpPr>
          <p:cNvPr id="82" name="Google Shape;82;p4"/>
          <p:cNvSpPr/>
          <p:nvPr/>
        </p:nvSpPr>
        <p:spPr>
          <a:xfrm>
            <a:off x="463950" y="4387926"/>
            <a:ext cx="6632100" cy="3142200"/>
          </a:xfrm>
          <a:prstGeom prst="rect">
            <a:avLst/>
          </a:prstGeom>
          <a:noFill/>
          <a:ln w="28575" cap="flat" cmpd="sng">
            <a:solidFill>
              <a:srgbClr val="B4A7D6"/>
            </a:solidFill>
            <a:prstDash val="dash"/>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500"/>
              <a:buFont typeface="Arial"/>
              <a:buNone/>
            </a:pPr>
            <a:r>
              <a:rPr lang="de" sz="1500" b="1" i="0" u="none" strike="noStrike" cap="none" dirty="0">
                <a:solidFill>
                  <a:srgbClr val="000000"/>
                </a:solidFill>
                <a:latin typeface="Arial"/>
                <a:ea typeface="Arial"/>
                <a:cs typeface="Arial"/>
                <a:sym typeface="Arial"/>
              </a:rPr>
              <a:t>Schritte</a:t>
            </a:r>
            <a:endParaRPr sz="1500" b="1" i="0" u="none" strike="noStrike" cap="none" dirty="0">
              <a:solidFill>
                <a:srgbClr val="000000"/>
              </a:solidFill>
              <a:latin typeface="Arial"/>
              <a:ea typeface="Arial"/>
              <a:cs typeface="Arial"/>
              <a:sym typeface="Arial"/>
            </a:endParaRPr>
          </a:p>
          <a:p>
            <a:pPr marL="457200" marR="0" lvl="0" indent="-311150" algn="l" rtl="0">
              <a:lnSpc>
                <a:spcPct val="100000"/>
              </a:lnSpc>
              <a:spcBef>
                <a:spcPts val="0"/>
              </a:spcBef>
              <a:spcAft>
                <a:spcPts val="0"/>
              </a:spcAft>
              <a:buClr>
                <a:srgbClr val="000000"/>
              </a:buClr>
              <a:buSzPts val="1300"/>
              <a:buFont typeface="Arial"/>
              <a:buChar char="●"/>
            </a:pPr>
            <a:r>
              <a:rPr lang="de" sz="1300" b="0" i="0" u="none" strike="noStrike" cap="none" dirty="0">
                <a:solidFill>
                  <a:srgbClr val="000000"/>
                </a:solidFill>
                <a:latin typeface="Arial"/>
                <a:ea typeface="Arial"/>
                <a:cs typeface="Arial"/>
                <a:sym typeface="Arial"/>
              </a:rPr>
              <a:t>Erstelle einen neuen Film in der App („+“-Symbol)</a:t>
            </a:r>
            <a:endParaRPr sz="1300" b="0" i="0" u="none" strike="noStrike" cap="none" dirty="0">
              <a:solidFill>
                <a:srgbClr val="000000"/>
              </a:solidFill>
              <a:latin typeface="Arial"/>
              <a:ea typeface="Arial"/>
              <a:cs typeface="Arial"/>
              <a:sym typeface="Arial"/>
            </a:endParaRPr>
          </a:p>
          <a:p>
            <a:pPr marL="457200" marR="0" lvl="0" indent="-311150" algn="l" rtl="0">
              <a:lnSpc>
                <a:spcPct val="100000"/>
              </a:lnSpc>
              <a:spcBef>
                <a:spcPts val="0"/>
              </a:spcBef>
              <a:spcAft>
                <a:spcPts val="0"/>
              </a:spcAft>
              <a:buClr>
                <a:srgbClr val="000000"/>
              </a:buClr>
              <a:buSzPts val="1300"/>
              <a:buFont typeface="Arial"/>
              <a:buChar char="●"/>
            </a:pPr>
            <a:r>
              <a:rPr lang="de" sz="1300" b="0" i="0" u="none" strike="noStrike" cap="none" dirty="0">
                <a:solidFill>
                  <a:srgbClr val="000000"/>
                </a:solidFill>
                <a:latin typeface="Arial"/>
                <a:ea typeface="Arial"/>
                <a:cs typeface="Arial"/>
                <a:sym typeface="Arial"/>
              </a:rPr>
              <a:t>Fixiere dein Handy/iPad, z.B. mit einem Stativ</a:t>
            </a:r>
            <a:endParaRPr sz="1300" b="0" i="0" u="none" strike="noStrike" cap="none" dirty="0">
              <a:solidFill>
                <a:srgbClr val="000000"/>
              </a:solidFill>
              <a:latin typeface="Arial"/>
              <a:ea typeface="Arial"/>
              <a:cs typeface="Arial"/>
              <a:sym typeface="Arial"/>
            </a:endParaRPr>
          </a:p>
          <a:p>
            <a:pPr marL="457200" marR="0" lvl="0" indent="-311150" algn="l" rtl="0">
              <a:lnSpc>
                <a:spcPct val="100000"/>
              </a:lnSpc>
              <a:spcBef>
                <a:spcPts val="0"/>
              </a:spcBef>
              <a:spcAft>
                <a:spcPts val="0"/>
              </a:spcAft>
              <a:buClr>
                <a:srgbClr val="000000"/>
              </a:buClr>
              <a:buSzPts val="1300"/>
              <a:buFont typeface="Arial"/>
              <a:buChar char="●"/>
            </a:pPr>
            <a:r>
              <a:rPr lang="de" sz="1300" b="0" i="0" u="none" strike="noStrike" cap="none" dirty="0">
                <a:solidFill>
                  <a:srgbClr val="000000"/>
                </a:solidFill>
                <a:latin typeface="Arial"/>
                <a:ea typeface="Arial"/>
                <a:cs typeface="Arial"/>
                <a:sym typeface="Arial"/>
              </a:rPr>
              <a:t>Baue die Szene auf</a:t>
            </a:r>
            <a:endParaRPr sz="1300" b="0" i="0" u="none" strike="noStrike" cap="none" dirty="0">
              <a:solidFill>
                <a:srgbClr val="000000"/>
              </a:solidFill>
              <a:latin typeface="Arial"/>
              <a:ea typeface="Arial"/>
              <a:cs typeface="Arial"/>
              <a:sym typeface="Arial"/>
            </a:endParaRPr>
          </a:p>
          <a:p>
            <a:pPr marL="457200" marR="0" lvl="0" indent="-311150" algn="l" rtl="0">
              <a:lnSpc>
                <a:spcPct val="100000"/>
              </a:lnSpc>
              <a:spcBef>
                <a:spcPts val="0"/>
              </a:spcBef>
              <a:spcAft>
                <a:spcPts val="0"/>
              </a:spcAft>
              <a:buClr>
                <a:srgbClr val="000000"/>
              </a:buClr>
              <a:buSzPts val="1300"/>
              <a:buFont typeface="Arial"/>
              <a:buChar char="●"/>
            </a:pPr>
            <a:r>
              <a:rPr lang="de" sz="1300" b="0" i="0" u="none" strike="noStrike" cap="none" dirty="0">
                <a:solidFill>
                  <a:srgbClr val="000000"/>
                </a:solidFill>
                <a:latin typeface="Arial"/>
                <a:ea typeface="Arial"/>
                <a:cs typeface="Arial"/>
                <a:sym typeface="Arial"/>
              </a:rPr>
              <a:t>Nimm das erste Foto über den roten „Auslöse-Knopf” auf, verschiebe anschließend das Objekt minimal und nimm ein weiteres Foto auf</a:t>
            </a:r>
            <a:endParaRPr sz="1300" b="0" i="0" u="none" strike="noStrike" cap="none" dirty="0">
              <a:solidFill>
                <a:srgbClr val="000000"/>
              </a:solidFill>
              <a:latin typeface="Arial"/>
              <a:ea typeface="Arial"/>
              <a:cs typeface="Arial"/>
              <a:sym typeface="Arial"/>
            </a:endParaRPr>
          </a:p>
          <a:p>
            <a:pPr marL="146050" marR="0" lvl="0" algn="l" rtl="0">
              <a:lnSpc>
                <a:spcPct val="100000"/>
              </a:lnSpc>
              <a:spcBef>
                <a:spcPts val="0"/>
              </a:spcBef>
              <a:spcAft>
                <a:spcPts val="0"/>
              </a:spcAft>
              <a:buClr>
                <a:srgbClr val="000000"/>
              </a:buClr>
              <a:buSzPts val="1300"/>
            </a:pPr>
            <a:r>
              <a:rPr lang="de" sz="1300" b="1" i="0" u="none" strike="noStrike" cap="none" dirty="0">
                <a:solidFill>
                  <a:srgbClr val="000000"/>
                </a:solidFill>
                <a:latin typeface="Arial"/>
                <a:ea typeface="Arial"/>
                <a:cs typeface="Arial"/>
                <a:sym typeface="Arial"/>
              </a:rPr>
              <a:t>Hinweis: </a:t>
            </a:r>
            <a:r>
              <a:rPr lang="de" sz="1300" b="0" i="0" u="none" strike="noStrike" cap="none" dirty="0">
                <a:solidFill>
                  <a:srgbClr val="000000"/>
                </a:solidFill>
                <a:latin typeface="Arial"/>
                <a:ea typeface="Arial"/>
                <a:cs typeface="Arial"/>
                <a:sym typeface="Arial"/>
              </a:rPr>
              <a:t>Mit der Funktion „</a:t>
            </a:r>
            <a:r>
              <a:rPr lang="de" sz="1300" b="0" i="0" u="none" strike="noStrike" cap="none" dirty="0" err="1">
                <a:solidFill>
                  <a:srgbClr val="000000"/>
                </a:solidFill>
                <a:latin typeface="Arial"/>
                <a:ea typeface="Arial"/>
                <a:cs typeface="Arial"/>
                <a:sym typeface="Arial"/>
              </a:rPr>
              <a:t>Onion</a:t>
            </a:r>
            <a:r>
              <a:rPr lang="de" sz="1300" b="0" i="0" u="none" strike="noStrike" cap="none" dirty="0">
                <a:solidFill>
                  <a:srgbClr val="000000"/>
                </a:solidFill>
                <a:latin typeface="Arial"/>
                <a:ea typeface="Arial"/>
                <a:cs typeface="Arial"/>
                <a:sym typeface="Arial"/>
              </a:rPr>
              <a:t> </a:t>
            </a:r>
            <a:r>
              <a:rPr lang="de" sz="1300" b="0" i="0" u="none" strike="noStrike" cap="none" dirty="0" err="1">
                <a:solidFill>
                  <a:srgbClr val="000000"/>
                </a:solidFill>
                <a:latin typeface="Arial"/>
                <a:ea typeface="Arial"/>
                <a:cs typeface="Arial"/>
                <a:sym typeface="Arial"/>
              </a:rPr>
              <a:t>Skinning</a:t>
            </a:r>
            <a:r>
              <a:rPr lang="de" sz="1300" b="0" i="0" u="none" strike="noStrike" cap="none" dirty="0">
                <a:solidFill>
                  <a:srgbClr val="000000"/>
                </a:solidFill>
                <a:latin typeface="Arial"/>
                <a:ea typeface="Arial"/>
                <a:cs typeface="Arial"/>
                <a:sym typeface="Arial"/>
              </a:rPr>
              <a:t>” (weißer Schieberegler auf der linken Seite des Bildschirms) wird die Positionierung des letzten Bildes sichtbar</a:t>
            </a:r>
            <a:endParaRPr sz="1300" b="0" i="0" u="none" strike="noStrike" cap="none" dirty="0">
              <a:solidFill>
                <a:srgbClr val="000000"/>
              </a:solidFill>
              <a:latin typeface="Arial"/>
              <a:ea typeface="Arial"/>
              <a:cs typeface="Arial"/>
              <a:sym typeface="Arial"/>
            </a:endParaRPr>
          </a:p>
          <a:p>
            <a:pPr marL="457200" marR="0" lvl="0" indent="-311150" algn="l" rtl="0">
              <a:lnSpc>
                <a:spcPct val="100000"/>
              </a:lnSpc>
              <a:spcBef>
                <a:spcPts val="0"/>
              </a:spcBef>
              <a:spcAft>
                <a:spcPts val="0"/>
              </a:spcAft>
              <a:buClr>
                <a:srgbClr val="000000"/>
              </a:buClr>
              <a:buSzPts val="1300"/>
              <a:buFont typeface="Arial"/>
              <a:buChar char="●"/>
            </a:pPr>
            <a:r>
              <a:rPr lang="de" sz="1300" b="0" i="0" u="none" strike="noStrike" cap="none" dirty="0">
                <a:solidFill>
                  <a:srgbClr val="000000"/>
                </a:solidFill>
                <a:latin typeface="Arial"/>
                <a:ea typeface="Arial"/>
                <a:cs typeface="Arial"/>
                <a:sym typeface="Arial"/>
              </a:rPr>
              <a:t>Über das Zahnradsymbol kann die Abspielgeschwindigkeit eingestellt werden</a:t>
            </a:r>
            <a:endParaRPr sz="1300" b="0" i="0" u="none" strike="noStrike" cap="none" dirty="0">
              <a:solidFill>
                <a:srgbClr val="000000"/>
              </a:solidFill>
              <a:latin typeface="Arial"/>
              <a:ea typeface="Arial"/>
              <a:cs typeface="Arial"/>
              <a:sym typeface="Arial"/>
            </a:endParaRPr>
          </a:p>
          <a:p>
            <a:pPr marL="457200" marR="0" lvl="0" indent="-311150" algn="l" rtl="0">
              <a:lnSpc>
                <a:spcPct val="100000"/>
              </a:lnSpc>
              <a:spcBef>
                <a:spcPts val="0"/>
              </a:spcBef>
              <a:spcAft>
                <a:spcPts val="0"/>
              </a:spcAft>
              <a:buClr>
                <a:srgbClr val="000000"/>
              </a:buClr>
              <a:buSzPts val="1300"/>
              <a:buFont typeface="Arial"/>
              <a:buChar char="●"/>
            </a:pPr>
            <a:r>
              <a:rPr lang="de" sz="1300" b="0" i="0" u="none" strike="noStrike" cap="none" dirty="0">
                <a:solidFill>
                  <a:srgbClr val="000000"/>
                </a:solidFill>
                <a:latin typeface="Arial"/>
                <a:ea typeface="Arial"/>
                <a:cs typeface="Arial"/>
                <a:sym typeface="Arial"/>
              </a:rPr>
              <a:t>Mit Klick auf ein einzelnes Bild in der Zeitleiste kann ein Bild gelöscht oder die Anzeigedauer verlängert werden</a:t>
            </a:r>
            <a:endParaRPr sz="1300" b="0" i="0" u="none" strike="noStrike" cap="none" dirty="0">
              <a:solidFill>
                <a:srgbClr val="000000"/>
              </a:solidFill>
              <a:latin typeface="Arial"/>
              <a:ea typeface="Arial"/>
              <a:cs typeface="Arial"/>
              <a:sym typeface="Arial"/>
            </a:endParaRPr>
          </a:p>
          <a:p>
            <a:pPr marL="457200" marR="0" lvl="0" indent="-311150" algn="l" rtl="0">
              <a:lnSpc>
                <a:spcPct val="100000"/>
              </a:lnSpc>
              <a:spcBef>
                <a:spcPts val="0"/>
              </a:spcBef>
              <a:spcAft>
                <a:spcPts val="0"/>
              </a:spcAft>
              <a:buClr>
                <a:srgbClr val="000000"/>
              </a:buClr>
              <a:buSzPts val="1300"/>
              <a:buFont typeface="Arial"/>
              <a:buChar char="●"/>
            </a:pPr>
            <a:r>
              <a:rPr lang="de" sz="1300" b="0" i="0" u="none" strike="noStrike" cap="none" dirty="0">
                <a:solidFill>
                  <a:srgbClr val="000000"/>
                </a:solidFill>
                <a:latin typeface="Arial"/>
                <a:ea typeface="Arial"/>
                <a:cs typeface="Arial"/>
                <a:sym typeface="Arial"/>
              </a:rPr>
              <a:t>Nachdem alle Bilder aufgenommen wurden, kann eine Tonspur eingefügt werden. Verschiebe die Zeitleiste auf die Stelle, an der der Ton beginnen soll. Klicke auf das Mikrophon in der linken Spalte und beginne die Aufnahme.</a:t>
            </a:r>
            <a:endParaRPr sz="1300" b="0" i="0" u="none" strike="noStrike" cap="none" dirty="0">
              <a:solidFill>
                <a:srgbClr val="000000"/>
              </a:solidFill>
              <a:latin typeface="Arial"/>
              <a:ea typeface="Arial"/>
              <a:cs typeface="Arial"/>
              <a:sym typeface="Arial"/>
            </a:endParaRPr>
          </a:p>
          <a:p>
            <a:pPr marL="457200" marR="0" lvl="0" indent="-311150" algn="l" rtl="0">
              <a:lnSpc>
                <a:spcPct val="100000"/>
              </a:lnSpc>
              <a:spcBef>
                <a:spcPts val="0"/>
              </a:spcBef>
              <a:spcAft>
                <a:spcPts val="0"/>
              </a:spcAft>
              <a:buClr>
                <a:srgbClr val="000000"/>
              </a:buClr>
              <a:buSzPts val="1300"/>
              <a:buFont typeface="Arial"/>
              <a:buChar char="●"/>
            </a:pPr>
            <a:r>
              <a:rPr lang="de" sz="1300" b="0" i="0" u="none" strike="noStrike" cap="none" dirty="0">
                <a:solidFill>
                  <a:srgbClr val="000000"/>
                </a:solidFill>
                <a:latin typeface="Arial"/>
                <a:ea typeface="Arial"/>
                <a:cs typeface="Arial"/>
                <a:sym typeface="Arial"/>
              </a:rPr>
              <a:t>Fertig? Über den Linkspfeil unten links kann das Video gespeichert werden.</a:t>
            </a:r>
            <a:endParaRPr sz="1300" b="0" i="0" u="none" strike="noStrike" cap="none" dirty="0">
              <a:solidFill>
                <a:srgbClr val="000000"/>
              </a:solidFill>
              <a:latin typeface="Arial"/>
              <a:ea typeface="Arial"/>
              <a:cs typeface="Arial"/>
              <a:sym typeface="Arial"/>
            </a:endParaRPr>
          </a:p>
        </p:txBody>
      </p:sp>
      <p:sp>
        <p:nvSpPr>
          <p:cNvPr id="83" name="Google Shape;83;p4"/>
          <p:cNvSpPr/>
          <p:nvPr/>
        </p:nvSpPr>
        <p:spPr>
          <a:xfrm>
            <a:off x="463950" y="7763950"/>
            <a:ext cx="2086200" cy="1885200"/>
          </a:xfrm>
          <a:prstGeom prst="foldedCorner">
            <a:avLst>
              <a:gd name="adj" fmla="val 16667"/>
            </a:avLst>
          </a:prstGeom>
          <a:solidFill>
            <a:srgbClr val="D9D2E9"/>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84" name="Google Shape;84;p4"/>
          <p:cNvSpPr/>
          <p:nvPr/>
        </p:nvSpPr>
        <p:spPr>
          <a:xfrm>
            <a:off x="2736900" y="7763974"/>
            <a:ext cx="2086200" cy="1885200"/>
          </a:xfrm>
          <a:prstGeom prst="foldedCorner">
            <a:avLst>
              <a:gd name="adj" fmla="val 0"/>
            </a:avLst>
          </a:prstGeom>
          <a:solidFill>
            <a:srgbClr val="D9D2E9"/>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chemeClr val="dk1"/>
              </a:buClr>
              <a:buSzPts val="1100"/>
              <a:buFont typeface="Arial"/>
              <a:buNone/>
            </a:pPr>
            <a:r>
              <a:rPr lang="de" sz="1100" b="0" i="0" u="none" strike="noStrike" cap="none">
                <a:solidFill>
                  <a:srgbClr val="000000"/>
                </a:solidFill>
                <a:latin typeface="Arial"/>
                <a:ea typeface="Arial"/>
                <a:cs typeface="Arial"/>
                <a:sym typeface="Arial"/>
              </a:rPr>
              <a:t>Je mehr Fotos aufgenommen werden, desto flüssiger erscheint die Bewegung. Zwischen 8 bis 16 Bildern pro Sekunde sind notwendig für die Bewegung.</a:t>
            </a:r>
            <a:endParaRPr sz="11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100"/>
              <a:buFont typeface="Arial"/>
              <a:buNone/>
            </a:pPr>
            <a:r>
              <a:rPr lang="de" sz="1100" b="0" i="0" u="none" strike="noStrike" cap="none">
                <a:solidFill>
                  <a:srgbClr val="000000"/>
                </a:solidFill>
                <a:latin typeface="Arial"/>
                <a:ea typeface="Arial"/>
                <a:cs typeface="Arial"/>
                <a:sym typeface="Arial"/>
              </a:rPr>
              <a:t>Mit dem Fernauslöser kann ein Verrücken der Kamera vermieden werden.</a:t>
            </a:r>
            <a:endParaRPr sz="1100" b="0" i="0" u="none" strike="noStrike" cap="none">
              <a:solidFill>
                <a:srgbClr val="000000"/>
              </a:solidFill>
              <a:latin typeface="Arial"/>
              <a:ea typeface="Arial"/>
              <a:cs typeface="Arial"/>
              <a:sym typeface="Arial"/>
            </a:endParaRPr>
          </a:p>
        </p:txBody>
      </p:sp>
      <p:sp>
        <p:nvSpPr>
          <p:cNvPr id="85" name="Google Shape;85;p4"/>
          <p:cNvSpPr/>
          <p:nvPr/>
        </p:nvSpPr>
        <p:spPr>
          <a:xfrm>
            <a:off x="5009850" y="7763974"/>
            <a:ext cx="2086200" cy="1885200"/>
          </a:xfrm>
          <a:prstGeom prst="foldedCorner">
            <a:avLst>
              <a:gd name="adj" fmla="val 16667"/>
            </a:avLst>
          </a:prstGeom>
          <a:solidFill>
            <a:srgbClr val="D9D2E9"/>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de" sz="1400" b="1" i="0" u="none" strike="noStrike" cap="none" dirty="0">
                <a:solidFill>
                  <a:srgbClr val="000000"/>
                </a:solidFill>
                <a:latin typeface="Arial"/>
                <a:ea typeface="Arial"/>
                <a:cs typeface="Arial"/>
                <a:sym typeface="Arial"/>
              </a:rPr>
              <a:t>Hinweis für Workshops: </a:t>
            </a:r>
          </a:p>
          <a:p>
            <a:pPr marL="0" marR="0" lvl="0" indent="0" algn="ctr" rtl="0">
              <a:lnSpc>
                <a:spcPct val="100000"/>
              </a:lnSpc>
              <a:spcBef>
                <a:spcPts val="0"/>
              </a:spcBef>
              <a:spcAft>
                <a:spcPts val="0"/>
              </a:spcAft>
              <a:buClr>
                <a:srgbClr val="000000"/>
              </a:buClr>
              <a:buSzPts val="1400"/>
              <a:buFont typeface="Arial"/>
              <a:buNone/>
            </a:pPr>
            <a:r>
              <a:rPr lang="de" sz="1400" b="0" i="0" u="none" strike="noStrike" cap="none" dirty="0">
                <a:solidFill>
                  <a:srgbClr val="000000"/>
                </a:solidFill>
                <a:latin typeface="Arial"/>
                <a:ea typeface="Arial"/>
                <a:cs typeface="Arial"/>
                <a:sym typeface="Arial"/>
              </a:rPr>
              <a:t>Das Video sollte eine Länge von 1-2 Minuten nicht überschreiten.</a:t>
            </a:r>
            <a:endParaRPr sz="1400" b="0" i="0" u="none" strike="noStrike" cap="none" dirty="0">
              <a:solidFill>
                <a:srgbClr val="000000"/>
              </a:solidFill>
              <a:latin typeface="Arial"/>
              <a:ea typeface="Arial"/>
              <a:cs typeface="Arial"/>
              <a:sym typeface="Arial"/>
            </a:endParaRPr>
          </a:p>
        </p:txBody>
      </p:sp>
      <p:sp>
        <p:nvSpPr>
          <p:cNvPr id="2" name="Textfeld 1">
            <a:extLst>
              <a:ext uri="{FF2B5EF4-FFF2-40B4-BE49-F238E27FC236}">
                <a16:creationId xmlns:a16="http://schemas.microsoft.com/office/drawing/2014/main" id="{BC978220-ECC1-346C-7860-F2C0E50B1E43}"/>
              </a:ext>
            </a:extLst>
          </p:cNvPr>
          <p:cNvSpPr txBox="1"/>
          <p:nvPr/>
        </p:nvSpPr>
        <p:spPr>
          <a:xfrm>
            <a:off x="1769412" y="9801429"/>
            <a:ext cx="2625875" cy="707886"/>
          </a:xfrm>
          <a:prstGeom prst="rect">
            <a:avLst/>
          </a:prstGeom>
          <a:noFill/>
        </p:spPr>
        <p:txBody>
          <a:bodyPr wrap="square" rtlCol="0">
            <a:spAutoFit/>
          </a:bodyPr>
          <a:lstStyle/>
          <a:p>
            <a:pPr>
              <a:spcAft>
                <a:spcPts val="600"/>
              </a:spcAft>
            </a:pPr>
            <a:r>
              <a:rPr lang="de-DE" sz="700" dirty="0"/>
              <a:t>Dieses Werk ist unter einer Creative Commons Lizenz lizensiert. Keine kommerzielle Nutzung, Weitergabe unter Namensnennung und gleichen Bedingungen.</a:t>
            </a:r>
          </a:p>
          <a:p>
            <a:r>
              <a:rPr lang="de-DE" sz="700" dirty="0"/>
              <a:t>Urheber*in: Martin-Luther-Universität Halle-Wittenberg, DikoLa – Digital kompetent im Lehramt, Lotte Hahn</a:t>
            </a:r>
          </a:p>
        </p:txBody>
      </p:sp>
      <p:pic>
        <p:nvPicPr>
          <p:cNvPr id="3" name="Picture 2" descr="Was ist CC? - CC Germany">
            <a:extLst>
              <a:ext uri="{FF2B5EF4-FFF2-40B4-BE49-F238E27FC236}">
                <a16:creationId xmlns:a16="http://schemas.microsoft.com/office/drawing/2014/main" id="{88C5985A-26DA-B25D-5A01-466612F46BD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9412" y="9882553"/>
            <a:ext cx="1484063" cy="519238"/>
          </a:xfrm>
          <a:prstGeom prst="rect">
            <a:avLst/>
          </a:prstGeom>
          <a:noFill/>
          <a:extLst>
            <a:ext uri="{909E8E84-426E-40DD-AFC4-6F175D3DCCD1}">
              <a14:hiddenFill xmlns:a14="http://schemas.microsoft.com/office/drawing/2010/main">
                <a:solidFill>
                  <a:srgbClr val="FFFFFF"/>
                </a:solidFill>
              </a14:hiddenFill>
            </a:ext>
          </a:extLst>
        </p:spPr>
      </p:pic>
      <p:pic>
        <p:nvPicPr>
          <p:cNvPr id="6" name="Grafik 5">
            <a:extLst>
              <a:ext uri="{FF2B5EF4-FFF2-40B4-BE49-F238E27FC236}">
                <a16:creationId xmlns:a16="http://schemas.microsoft.com/office/drawing/2014/main" id="{4EBDABB8-23FA-216D-77C4-93A8165FF118}"/>
              </a:ext>
            </a:extLst>
          </p:cNvPr>
          <p:cNvPicPr>
            <a:picLocks noChangeAspect="1"/>
          </p:cNvPicPr>
          <p:nvPr/>
        </p:nvPicPr>
        <p:blipFill>
          <a:blip r:embed="rId4"/>
          <a:stretch>
            <a:fillRect/>
          </a:stretch>
        </p:blipFill>
        <p:spPr>
          <a:xfrm>
            <a:off x="864607" y="8206403"/>
            <a:ext cx="1306694" cy="1258496"/>
          </a:xfrm>
          <a:prstGeom prst="rect">
            <a:avLst/>
          </a:prstGeom>
        </p:spPr>
      </p:pic>
      <p:sp>
        <p:nvSpPr>
          <p:cNvPr id="7" name="Textfeld 6">
            <a:extLst>
              <a:ext uri="{FF2B5EF4-FFF2-40B4-BE49-F238E27FC236}">
                <a16:creationId xmlns:a16="http://schemas.microsoft.com/office/drawing/2014/main" id="{A127CBA0-954C-3D80-9A28-FA35BDF6EEBD}"/>
              </a:ext>
            </a:extLst>
          </p:cNvPr>
          <p:cNvSpPr txBox="1"/>
          <p:nvPr/>
        </p:nvSpPr>
        <p:spPr>
          <a:xfrm>
            <a:off x="785221" y="7831288"/>
            <a:ext cx="1465466" cy="307777"/>
          </a:xfrm>
          <a:prstGeom prst="rect">
            <a:avLst/>
          </a:prstGeom>
          <a:noFill/>
        </p:spPr>
        <p:txBody>
          <a:bodyPr wrap="none" rtlCol="0">
            <a:spAutoFit/>
          </a:bodyPr>
          <a:lstStyle/>
          <a:p>
            <a:r>
              <a:rPr lang="de-DE" sz="1400" b="1" i="0" u="none" strike="noStrike" cap="none" dirty="0">
                <a:solidFill>
                  <a:srgbClr val="000000"/>
                </a:solidFill>
                <a:latin typeface="Arial"/>
                <a:ea typeface="Arial"/>
                <a:cs typeface="Arial"/>
                <a:sym typeface="Arial"/>
              </a:rPr>
              <a:t>Videoanleitung</a:t>
            </a: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324</Words>
  <Application>Microsoft Macintosh PowerPoint</Application>
  <PresentationFormat>Benutzerdefiniert</PresentationFormat>
  <Paragraphs>35</Paragraphs>
  <Slides>1</Slides>
  <Notes>1</Notes>
  <HiddenSlides>0</HiddenSlides>
  <MMClips>0</MMClips>
  <ScaleCrop>false</ScaleCrop>
  <HeadingPairs>
    <vt:vector size="6" baseType="variant">
      <vt:variant>
        <vt:lpstr>Verwendete Schriftarten</vt:lpstr>
      </vt:variant>
      <vt:variant>
        <vt:i4>1</vt:i4>
      </vt:variant>
      <vt:variant>
        <vt:lpstr>Design</vt:lpstr>
      </vt:variant>
      <vt:variant>
        <vt:i4>1</vt:i4>
      </vt:variant>
      <vt:variant>
        <vt:lpstr>Folientitel</vt:lpstr>
      </vt:variant>
      <vt:variant>
        <vt:i4>1</vt:i4>
      </vt:variant>
    </vt:vector>
  </HeadingPairs>
  <TitlesOfParts>
    <vt:vector size="3" baseType="lpstr">
      <vt:lpstr>Arial</vt:lpstr>
      <vt:lpstr>Simple Light</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cp:lastModifiedBy>Lotte Hahn</cp:lastModifiedBy>
  <cp:revision>5</cp:revision>
  <dcterms:modified xsi:type="dcterms:W3CDTF">2023-11-08T13:38:49Z</dcterms:modified>
</cp:coreProperties>
</file>