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9" r:id="rId2"/>
  </p:sldIdLst>
  <p:sldSz cx="7559675" cy="10583863"/>
  <p:notesSz cx="6858000" cy="9144000"/>
  <p:embeddedFontLst>
    <p:embeddedFont>
      <p:font typeface="Roboto" pitchFamily="2"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34">
          <p15:clr>
            <a:srgbClr val="747775"/>
          </p15:clr>
        </p15:guide>
        <p15:guide id="2" pos="2381">
          <p15:clr>
            <a:srgbClr val="747775"/>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jU4OrObEGaxZLQHIiJAEwQD3zu6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04"/>
  </p:normalViewPr>
  <p:slideViewPr>
    <p:cSldViewPr snapToGrid="0">
      <p:cViewPr varScale="1">
        <p:scale>
          <a:sx n="68" d="100"/>
          <a:sy n="68" d="100"/>
        </p:scale>
        <p:origin x="3256" y="208"/>
      </p:cViewPr>
      <p:guideLst>
        <p:guide orient="horz" pos="3334"/>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font" Target="fonts/font4.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font" Target="fonts/font3.fntdata"/><Relationship Id="rId5" Type="http://schemas.openxmlformats.org/officeDocument/2006/relationships/font" Target="fonts/font2.fntdata"/><Relationship Id="rId15" Type="http://customschemas.google.com/relationships/presentationmetadata" Target="metadata"/><Relationship Id="rId19" Type="http://schemas.openxmlformats.org/officeDocument/2006/relationships/tableStyles" Target="tableStyles.xml"/><Relationship Id="rId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04680" y="685800"/>
            <a:ext cx="24492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5:notes"/>
          <p:cNvSpPr>
            <a:spLocks noGrp="1" noRot="1" noChangeAspect="1"/>
          </p:cNvSpPr>
          <p:nvPr>
            <p:ph type="sldImg" idx="2"/>
          </p:nvPr>
        </p:nvSpPr>
        <p:spPr>
          <a:xfrm>
            <a:off x="2205038" y="685800"/>
            <a:ext cx="2449512"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8"/>
          <p:cNvSpPr txBox="1">
            <a:spLocks noGrp="1"/>
          </p:cNvSpPr>
          <p:nvPr>
            <p:ph type="ctrTitle"/>
          </p:nvPr>
        </p:nvSpPr>
        <p:spPr>
          <a:xfrm>
            <a:off x="257712" y="1532144"/>
            <a:ext cx="7044600" cy="42237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8"/>
          <p:cNvSpPr txBox="1">
            <a:spLocks noGrp="1"/>
          </p:cNvSpPr>
          <p:nvPr>
            <p:ph type="subTitle" idx="1"/>
          </p:nvPr>
        </p:nvSpPr>
        <p:spPr>
          <a:xfrm>
            <a:off x="257705" y="5831900"/>
            <a:ext cx="7044600" cy="1631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8"/>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7"/>
          <p:cNvSpPr txBox="1">
            <a:spLocks noGrp="1"/>
          </p:cNvSpPr>
          <p:nvPr>
            <p:ph type="title" hasCustomPrompt="1"/>
          </p:nvPr>
        </p:nvSpPr>
        <p:spPr>
          <a:xfrm>
            <a:off x="257705" y="2276121"/>
            <a:ext cx="7044600" cy="40404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7"/>
          <p:cNvSpPr txBox="1">
            <a:spLocks noGrp="1"/>
          </p:cNvSpPr>
          <p:nvPr>
            <p:ph type="body" idx="1"/>
          </p:nvPr>
        </p:nvSpPr>
        <p:spPr>
          <a:xfrm>
            <a:off x="257705" y="6486468"/>
            <a:ext cx="7044600" cy="26766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17"/>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8"/>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9"/>
          <p:cNvSpPr txBox="1">
            <a:spLocks noGrp="1"/>
          </p:cNvSpPr>
          <p:nvPr>
            <p:ph type="title"/>
          </p:nvPr>
        </p:nvSpPr>
        <p:spPr>
          <a:xfrm>
            <a:off x="257705" y="4425896"/>
            <a:ext cx="7044600" cy="17322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9"/>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10"/>
          <p:cNvSpPr txBox="1">
            <a:spLocks noGrp="1"/>
          </p:cNvSpPr>
          <p:nvPr>
            <p:ph type="title"/>
          </p:nvPr>
        </p:nvSpPr>
        <p:spPr>
          <a:xfrm>
            <a:off x="257705" y="915747"/>
            <a:ext cx="7044600" cy="1178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10"/>
          <p:cNvSpPr txBox="1">
            <a:spLocks noGrp="1"/>
          </p:cNvSpPr>
          <p:nvPr>
            <p:ph type="body" idx="1"/>
          </p:nvPr>
        </p:nvSpPr>
        <p:spPr>
          <a:xfrm>
            <a:off x="257705" y="2371497"/>
            <a:ext cx="7044600" cy="70302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9" name="Google Shape;19;p10"/>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11"/>
          <p:cNvSpPr txBox="1">
            <a:spLocks noGrp="1"/>
          </p:cNvSpPr>
          <p:nvPr>
            <p:ph type="title"/>
          </p:nvPr>
        </p:nvSpPr>
        <p:spPr>
          <a:xfrm>
            <a:off x="257705" y="915747"/>
            <a:ext cx="7044600" cy="1178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11"/>
          <p:cNvSpPr txBox="1">
            <a:spLocks noGrp="1"/>
          </p:cNvSpPr>
          <p:nvPr>
            <p:ph type="body" idx="1"/>
          </p:nvPr>
        </p:nvSpPr>
        <p:spPr>
          <a:xfrm>
            <a:off x="257705" y="2371497"/>
            <a:ext cx="3306900" cy="70302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11"/>
          <p:cNvSpPr txBox="1">
            <a:spLocks noGrp="1"/>
          </p:cNvSpPr>
          <p:nvPr>
            <p:ph type="body" idx="2"/>
          </p:nvPr>
        </p:nvSpPr>
        <p:spPr>
          <a:xfrm>
            <a:off x="3995291" y="2371497"/>
            <a:ext cx="3306900" cy="70302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11"/>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12"/>
          <p:cNvSpPr txBox="1">
            <a:spLocks noGrp="1"/>
          </p:cNvSpPr>
          <p:nvPr>
            <p:ph type="title"/>
          </p:nvPr>
        </p:nvSpPr>
        <p:spPr>
          <a:xfrm>
            <a:off x="257705" y="915747"/>
            <a:ext cx="7044600" cy="11784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12"/>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3"/>
          <p:cNvSpPr txBox="1">
            <a:spLocks noGrp="1"/>
          </p:cNvSpPr>
          <p:nvPr>
            <p:ph type="title"/>
          </p:nvPr>
        </p:nvSpPr>
        <p:spPr>
          <a:xfrm>
            <a:off x="257705" y="1143282"/>
            <a:ext cx="2321700" cy="15549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13"/>
          <p:cNvSpPr txBox="1">
            <a:spLocks noGrp="1"/>
          </p:cNvSpPr>
          <p:nvPr>
            <p:ph type="body" idx="1"/>
          </p:nvPr>
        </p:nvSpPr>
        <p:spPr>
          <a:xfrm>
            <a:off x="257705" y="2859439"/>
            <a:ext cx="2321700" cy="6542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13"/>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4"/>
          <p:cNvSpPr txBox="1">
            <a:spLocks noGrp="1"/>
          </p:cNvSpPr>
          <p:nvPr>
            <p:ph type="title"/>
          </p:nvPr>
        </p:nvSpPr>
        <p:spPr>
          <a:xfrm>
            <a:off x="405325" y="926293"/>
            <a:ext cx="5264700" cy="84177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4"/>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5"/>
          <p:cNvSpPr/>
          <p:nvPr/>
        </p:nvSpPr>
        <p:spPr>
          <a:xfrm>
            <a:off x="3780000" y="-257"/>
            <a:ext cx="3780000" cy="10584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5"/>
          <p:cNvSpPr txBox="1">
            <a:spLocks noGrp="1"/>
          </p:cNvSpPr>
          <p:nvPr>
            <p:ph type="title"/>
          </p:nvPr>
        </p:nvSpPr>
        <p:spPr>
          <a:xfrm>
            <a:off x="219508" y="2537557"/>
            <a:ext cx="3344400" cy="30501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5"/>
          <p:cNvSpPr txBox="1">
            <a:spLocks noGrp="1"/>
          </p:cNvSpPr>
          <p:nvPr>
            <p:ph type="subTitle" idx="1"/>
          </p:nvPr>
        </p:nvSpPr>
        <p:spPr>
          <a:xfrm>
            <a:off x="219508" y="5768007"/>
            <a:ext cx="3344400" cy="2541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5"/>
          <p:cNvSpPr txBox="1">
            <a:spLocks noGrp="1"/>
          </p:cNvSpPr>
          <p:nvPr>
            <p:ph type="body" idx="2"/>
          </p:nvPr>
        </p:nvSpPr>
        <p:spPr>
          <a:xfrm>
            <a:off x="4083839" y="1489960"/>
            <a:ext cx="3172200" cy="76035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15"/>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6"/>
          <p:cNvSpPr txBox="1">
            <a:spLocks noGrp="1"/>
          </p:cNvSpPr>
          <p:nvPr>
            <p:ph type="body" idx="1"/>
          </p:nvPr>
        </p:nvSpPr>
        <p:spPr>
          <a:xfrm>
            <a:off x="257705" y="8705435"/>
            <a:ext cx="4959600" cy="12450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6"/>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257705" y="915747"/>
            <a:ext cx="7044600" cy="11784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7"/>
          <p:cNvSpPr txBox="1">
            <a:spLocks noGrp="1"/>
          </p:cNvSpPr>
          <p:nvPr>
            <p:ph type="body" idx="1"/>
          </p:nvPr>
        </p:nvSpPr>
        <p:spPr>
          <a:xfrm>
            <a:off x="257705" y="2371497"/>
            <a:ext cx="7044600" cy="70302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7"/>
          <p:cNvSpPr txBox="1">
            <a:spLocks noGrp="1"/>
          </p:cNvSpPr>
          <p:nvPr>
            <p:ph type="sldNum" idx="12"/>
          </p:nvPr>
        </p:nvSpPr>
        <p:spPr>
          <a:xfrm>
            <a:off x="7004788" y="9595701"/>
            <a:ext cx="453600" cy="8100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‹Nr.›</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5"/>
          <p:cNvSpPr/>
          <p:nvPr/>
        </p:nvSpPr>
        <p:spPr>
          <a:xfrm>
            <a:off x="463950" y="518700"/>
            <a:ext cx="2949000" cy="1340100"/>
          </a:xfrm>
          <a:prstGeom prst="roundRect">
            <a:avLst>
              <a:gd name="adj" fmla="val 16667"/>
            </a:avLst>
          </a:prstGeom>
          <a:noFill/>
          <a:ln w="28575" cap="flat" cmpd="sng">
            <a:solidFill>
              <a:srgbClr val="B4A7D6"/>
            </a:solidFill>
            <a:prstDash val="dash"/>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de" sz="1800" b="1" i="0" u="none" strike="noStrike" cap="none">
                <a:solidFill>
                  <a:srgbClr val="000000"/>
                </a:solidFill>
                <a:latin typeface="Arial"/>
                <a:ea typeface="Arial"/>
                <a:cs typeface="Arial"/>
                <a:sym typeface="Arial"/>
              </a:rPr>
              <a:t>Format:</a:t>
            </a:r>
            <a:endParaRPr sz="18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de" sz="1800" b="1" i="0" u="none" strike="noStrike" cap="none">
                <a:solidFill>
                  <a:srgbClr val="000000"/>
                </a:solidFill>
                <a:latin typeface="Arial"/>
                <a:ea typeface="Arial"/>
                <a:cs typeface="Arial"/>
                <a:sym typeface="Arial"/>
              </a:rPr>
              <a:t>Legetechnik-Video (mit Website produziert)</a:t>
            </a:r>
            <a:endParaRPr sz="1800" b="1" i="0" u="none" strike="noStrike" cap="none">
              <a:solidFill>
                <a:srgbClr val="000000"/>
              </a:solidFill>
              <a:latin typeface="Arial"/>
              <a:ea typeface="Arial"/>
              <a:cs typeface="Arial"/>
              <a:sym typeface="Arial"/>
            </a:endParaRPr>
          </a:p>
        </p:txBody>
      </p:sp>
      <p:sp>
        <p:nvSpPr>
          <p:cNvPr id="95" name="Google Shape;95;p5"/>
          <p:cNvSpPr/>
          <p:nvPr/>
        </p:nvSpPr>
        <p:spPr>
          <a:xfrm>
            <a:off x="3738150" y="518700"/>
            <a:ext cx="3357900" cy="3635400"/>
          </a:xfrm>
          <a:prstGeom prst="rect">
            <a:avLst/>
          </a:prstGeom>
          <a:solidFill>
            <a:srgbClr val="D9D2E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de" sz="1500" b="1" i="0" u="none" strike="noStrike" cap="none" dirty="0">
                <a:solidFill>
                  <a:srgbClr val="000000"/>
                </a:solidFill>
                <a:latin typeface="Arial"/>
                <a:ea typeface="Arial"/>
                <a:cs typeface="Arial"/>
                <a:sym typeface="Arial"/>
              </a:rPr>
              <a:t>Thema</a:t>
            </a:r>
            <a:endParaRPr sz="1500"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500"/>
              <a:buFont typeface="Arial"/>
              <a:buNone/>
            </a:pPr>
            <a:endParaRPr sz="1500"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de" sz="1400" b="1" i="0" u="none" strike="noStrike" cap="none" dirty="0">
                <a:solidFill>
                  <a:srgbClr val="000000"/>
                </a:solidFill>
                <a:latin typeface="Arial"/>
                <a:ea typeface="Arial"/>
                <a:cs typeface="Arial"/>
                <a:sym typeface="Arial"/>
              </a:rPr>
              <a:t>Wie entsteht Regen?</a:t>
            </a:r>
            <a:endParaRPr sz="1400"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de" sz="1400" b="0" i="1" u="none" strike="noStrike" cap="none" dirty="0">
                <a:solidFill>
                  <a:srgbClr val="000000"/>
                </a:solidFill>
                <a:latin typeface="Arial"/>
                <a:ea typeface="Arial"/>
                <a:cs typeface="Arial"/>
                <a:sym typeface="Arial"/>
              </a:rPr>
              <a:t>ODER</a:t>
            </a:r>
            <a:endParaRPr sz="1400" b="0" i="1"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de" sz="1400" b="1" i="0" u="none" strike="noStrike" cap="none" dirty="0">
                <a:solidFill>
                  <a:srgbClr val="000000"/>
                </a:solidFill>
                <a:latin typeface="Arial"/>
                <a:ea typeface="Arial"/>
                <a:cs typeface="Arial"/>
                <a:sym typeface="Arial"/>
              </a:rPr>
              <a:t>Was ist der Klimawandel?</a:t>
            </a:r>
            <a:endParaRPr sz="1400"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de" sz="1400" b="0" i="1" u="none" strike="noStrike" cap="none" dirty="0">
                <a:solidFill>
                  <a:srgbClr val="000000"/>
                </a:solidFill>
                <a:latin typeface="Arial"/>
                <a:ea typeface="Arial"/>
                <a:cs typeface="Arial"/>
                <a:sym typeface="Arial"/>
              </a:rPr>
              <a:t>ODER</a:t>
            </a:r>
            <a:endParaRPr sz="1400" b="0" i="1"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de" sz="1400" b="1" i="0" u="none" strike="noStrike" cap="none" dirty="0">
                <a:solidFill>
                  <a:srgbClr val="000000"/>
                </a:solidFill>
                <a:latin typeface="Arial"/>
                <a:ea typeface="Arial"/>
                <a:cs typeface="Arial"/>
                <a:sym typeface="Arial"/>
              </a:rPr>
              <a:t>Wie funktioniert Demokratie?</a:t>
            </a:r>
            <a:endParaRPr sz="1400" b="1" i="0" u="none" strike="noStrike" cap="none" dirty="0">
              <a:solidFill>
                <a:srgbClr val="000000"/>
              </a:solidFill>
              <a:latin typeface="Arial"/>
              <a:ea typeface="Arial"/>
              <a:cs typeface="Arial"/>
              <a:sym typeface="Arial"/>
            </a:endParaRPr>
          </a:p>
        </p:txBody>
      </p:sp>
      <p:sp>
        <p:nvSpPr>
          <p:cNvPr id="96" name="Google Shape;96;p5"/>
          <p:cNvSpPr/>
          <p:nvPr/>
        </p:nvSpPr>
        <p:spPr>
          <a:xfrm>
            <a:off x="463950" y="2029925"/>
            <a:ext cx="2949000" cy="2124000"/>
          </a:xfrm>
          <a:prstGeom prst="roundRect">
            <a:avLst>
              <a:gd name="adj" fmla="val 16667"/>
            </a:avLst>
          </a:prstGeom>
          <a:solidFill>
            <a:srgbClr val="D9D2E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de" sz="1500" b="1" i="0" u="none" strike="noStrike" cap="none" dirty="0">
                <a:solidFill>
                  <a:srgbClr val="000000"/>
                </a:solidFill>
                <a:latin typeface="Arial"/>
                <a:ea typeface="Arial"/>
                <a:cs typeface="Arial"/>
                <a:sym typeface="Arial"/>
              </a:rPr>
              <a:t>Materialien</a:t>
            </a:r>
            <a:endParaRPr sz="1500"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500"/>
              <a:buFont typeface="Arial"/>
              <a:buNone/>
            </a:pPr>
            <a:endParaRPr sz="1500" b="1" i="0" u="none" strike="noStrike" cap="none" dirty="0">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de" sz="1400" b="0" i="0" u="none" strike="noStrike" cap="none" dirty="0">
                <a:solidFill>
                  <a:srgbClr val="000000"/>
                </a:solidFill>
                <a:latin typeface="Arial"/>
                <a:ea typeface="Arial"/>
                <a:cs typeface="Arial"/>
                <a:sym typeface="Arial"/>
              </a:rPr>
              <a:t>PC oder iPad</a:t>
            </a:r>
            <a:endParaRPr sz="1400" b="0" i="0" u="none" strike="noStrike" cap="none" dirty="0">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de" sz="1400" b="0" i="0" u="none" strike="noStrike" cap="none" dirty="0">
                <a:solidFill>
                  <a:srgbClr val="000000"/>
                </a:solidFill>
                <a:latin typeface="Arial"/>
                <a:ea typeface="Arial"/>
                <a:cs typeface="Arial"/>
                <a:sym typeface="Arial"/>
              </a:rPr>
              <a:t>Website: </a:t>
            </a:r>
            <a:r>
              <a:rPr lang="de" sz="1400" b="0" i="0" u="none" strike="noStrike" cap="none" dirty="0" err="1">
                <a:solidFill>
                  <a:srgbClr val="000000"/>
                </a:solidFill>
                <a:latin typeface="Arial"/>
                <a:ea typeface="Arial"/>
                <a:cs typeface="Arial"/>
                <a:sym typeface="Arial"/>
              </a:rPr>
              <a:t>www.simpleshow.com</a:t>
            </a:r>
            <a:r>
              <a:rPr lang="de" sz="1400" b="0" i="0" u="none" strike="noStrike" cap="none" dirty="0">
                <a:solidFill>
                  <a:srgbClr val="000000"/>
                </a:solidFill>
                <a:latin typeface="Arial"/>
                <a:ea typeface="Arial"/>
                <a:cs typeface="Arial"/>
                <a:sym typeface="Arial"/>
              </a:rPr>
              <a:t> (</a:t>
            </a:r>
            <a:r>
              <a:rPr lang="de-DE" b="0" i="0" u="none" strike="noStrike" cap="none" dirty="0">
                <a:solidFill>
                  <a:srgbClr val="000000"/>
                </a:solidFill>
                <a:latin typeface="Arial"/>
                <a:ea typeface="Arial"/>
                <a:cs typeface="Arial"/>
                <a:sym typeface="Arial"/>
              </a:rPr>
              <a:t>Account erforderlich!)</a:t>
            </a:r>
          </a:p>
        </p:txBody>
      </p:sp>
      <p:sp>
        <p:nvSpPr>
          <p:cNvPr id="97" name="Google Shape;97;p5"/>
          <p:cNvSpPr/>
          <p:nvPr/>
        </p:nvSpPr>
        <p:spPr>
          <a:xfrm>
            <a:off x="463950" y="4387926"/>
            <a:ext cx="6632100" cy="3142200"/>
          </a:xfrm>
          <a:prstGeom prst="rect">
            <a:avLst/>
          </a:prstGeom>
          <a:noFill/>
          <a:ln w="28575" cap="flat" cmpd="sng">
            <a:solidFill>
              <a:srgbClr val="B4A7D6"/>
            </a:solidFill>
            <a:prstDash val="dash"/>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de" sz="1500" b="1" i="0" u="none" strike="noStrike" cap="none" dirty="0">
                <a:solidFill>
                  <a:srgbClr val="000000"/>
                </a:solidFill>
                <a:latin typeface="Arial"/>
                <a:ea typeface="Arial"/>
                <a:cs typeface="Arial"/>
                <a:sym typeface="Arial"/>
              </a:rPr>
              <a:t>Schritte</a:t>
            </a:r>
            <a:endParaRPr sz="1500" b="1" i="0" u="none" strike="noStrike" cap="none" dirty="0">
              <a:solidFill>
                <a:srgbClr val="000000"/>
              </a:solidFill>
              <a:latin typeface="Arial"/>
              <a:ea typeface="Arial"/>
              <a:cs typeface="Arial"/>
              <a:sym typeface="Arial"/>
            </a:endParaRPr>
          </a:p>
          <a:p>
            <a:pPr marL="457200" marR="0" lvl="0" indent="-311150" algn="l" rtl="0">
              <a:lnSpc>
                <a:spcPct val="100000"/>
              </a:lnSpc>
              <a:spcBef>
                <a:spcPts val="0"/>
              </a:spcBef>
              <a:spcAft>
                <a:spcPts val="0"/>
              </a:spcAft>
              <a:buClr>
                <a:srgbClr val="000000"/>
              </a:buClr>
              <a:buSzPts val="1300"/>
              <a:buFont typeface="Arial"/>
              <a:buChar char="●"/>
            </a:pPr>
            <a:r>
              <a:rPr lang="de" sz="1300" b="0" i="0" u="none" strike="noStrike" cap="none" dirty="0">
                <a:solidFill>
                  <a:srgbClr val="000000"/>
                </a:solidFill>
                <a:latin typeface="Arial"/>
                <a:ea typeface="Arial"/>
                <a:cs typeface="Arial"/>
                <a:sym typeface="Arial"/>
              </a:rPr>
              <a:t>Auf </a:t>
            </a:r>
            <a:r>
              <a:rPr lang="de" sz="1300" b="0" i="0" u="none" strike="noStrike" cap="none" dirty="0" err="1">
                <a:solidFill>
                  <a:srgbClr val="000000"/>
                </a:solidFill>
                <a:latin typeface="Arial"/>
                <a:ea typeface="Arial"/>
                <a:cs typeface="Arial"/>
                <a:sym typeface="Arial"/>
              </a:rPr>
              <a:t>simpleshow.com</a:t>
            </a:r>
            <a:r>
              <a:rPr lang="de" sz="1300" b="0" i="0" u="none" strike="noStrike" cap="none" dirty="0">
                <a:solidFill>
                  <a:srgbClr val="000000"/>
                </a:solidFill>
                <a:latin typeface="Arial"/>
                <a:ea typeface="Arial"/>
                <a:cs typeface="Arial"/>
                <a:sym typeface="Arial"/>
              </a:rPr>
              <a:t> anmelden</a:t>
            </a:r>
            <a:endParaRPr sz="1300" b="0" i="0" u="none" strike="noStrike" cap="none" dirty="0">
              <a:solidFill>
                <a:srgbClr val="000000"/>
              </a:solidFill>
              <a:latin typeface="Arial"/>
              <a:ea typeface="Arial"/>
              <a:cs typeface="Arial"/>
              <a:sym typeface="Arial"/>
            </a:endParaRPr>
          </a:p>
          <a:p>
            <a:pPr marL="457200" marR="0" lvl="0" indent="-311150" algn="l" rtl="0">
              <a:lnSpc>
                <a:spcPct val="100000"/>
              </a:lnSpc>
              <a:spcBef>
                <a:spcPts val="0"/>
              </a:spcBef>
              <a:spcAft>
                <a:spcPts val="0"/>
              </a:spcAft>
              <a:buClr>
                <a:srgbClr val="000000"/>
              </a:buClr>
              <a:buSzPts val="1300"/>
              <a:buFont typeface="Arial"/>
              <a:buChar char="●"/>
            </a:pPr>
            <a:r>
              <a:rPr lang="de" sz="1300" b="0" i="0" u="none" strike="noStrike" cap="none" dirty="0">
                <a:solidFill>
                  <a:srgbClr val="000000"/>
                </a:solidFill>
                <a:latin typeface="Arial"/>
                <a:ea typeface="Arial"/>
                <a:cs typeface="Arial"/>
                <a:sym typeface="Arial"/>
              </a:rPr>
              <a:t>Ein neues Projekt öffnen und Titel vergeben</a:t>
            </a:r>
            <a:endParaRPr sz="1300" b="0" i="0" u="none" strike="noStrike" cap="none" dirty="0">
              <a:solidFill>
                <a:srgbClr val="000000"/>
              </a:solidFill>
              <a:latin typeface="Arial"/>
              <a:ea typeface="Arial"/>
              <a:cs typeface="Arial"/>
              <a:sym typeface="Arial"/>
            </a:endParaRPr>
          </a:p>
          <a:p>
            <a:pPr marL="457200" marR="0" lvl="0" indent="-311150" algn="l" rtl="0">
              <a:lnSpc>
                <a:spcPct val="100000"/>
              </a:lnSpc>
              <a:spcBef>
                <a:spcPts val="0"/>
              </a:spcBef>
              <a:spcAft>
                <a:spcPts val="0"/>
              </a:spcAft>
              <a:buClr>
                <a:srgbClr val="000000"/>
              </a:buClr>
              <a:buSzPts val="1300"/>
              <a:buFont typeface="Arial"/>
              <a:buChar char="●"/>
            </a:pPr>
            <a:r>
              <a:rPr lang="de" sz="1300" b="0" i="0" u="none" strike="noStrike" cap="none" dirty="0">
                <a:solidFill>
                  <a:srgbClr val="000000"/>
                </a:solidFill>
                <a:latin typeface="Arial"/>
                <a:ea typeface="Arial"/>
                <a:cs typeface="Arial"/>
                <a:sym typeface="Arial"/>
              </a:rPr>
              <a:t>Eine geeignete Vorlage auswählen oder eine leere Vorlage verwenden</a:t>
            </a:r>
            <a:endParaRPr sz="1300" b="0" i="0" u="none" strike="noStrike" cap="none" dirty="0">
              <a:solidFill>
                <a:srgbClr val="000000"/>
              </a:solidFill>
              <a:latin typeface="Arial"/>
              <a:ea typeface="Arial"/>
              <a:cs typeface="Arial"/>
              <a:sym typeface="Arial"/>
            </a:endParaRPr>
          </a:p>
          <a:p>
            <a:pPr marL="457200" marR="0" lvl="0" indent="-311150" algn="l" rtl="0">
              <a:lnSpc>
                <a:spcPct val="100000"/>
              </a:lnSpc>
              <a:spcBef>
                <a:spcPts val="0"/>
              </a:spcBef>
              <a:spcAft>
                <a:spcPts val="0"/>
              </a:spcAft>
              <a:buClr>
                <a:srgbClr val="000000"/>
              </a:buClr>
              <a:buSzPts val="1300"/>
              <a:buFont typeface="Arial"/>
              <a:buChar char="●"/>
            </a:pPr>
            <a:r>
              <a:rPr lang="de" sz="1300" b="0" i="0" u="none" strike="noStrike" cap="none" dirty="0">
                <a:solidFill>
                  <a:srgbClr val="000000"/>
                </a:solidFill>
                <a:latin typeface="Arial"/>
                <a:ea typeface="Arial"/>
                <a:cs typeface="Arial"/>
                <a:sym typeface="Arial"/>
              </a:rPr>
              <a:t>Den Text eingeben (Achtung: Zeichen sind begrenzt)</a:t>
            </a:r>
            <a:endParaRPr sz="1300" b="0" i="0" u="none" strike="noStrike" cap="none" dirty="0">
              <a:solidFill>
                <a:srgbClr val="000000"/>
              </a:solidFill>
              <a:latin typeface="Arial"/>
              <a:ea typeface="Arial"/>
              <a:cs typeface="Arial"/>
              <a:sym typeface="Arial"/>
            </a:endParaRPr>
          </a:p>
          <a:p>
            <a:pPr marL="457200" marR="0" lvl="0" indent="-311150" algn="l" rtl="0">
              <a:lnSpc>
                <a:spcPct val="100000"/>
              </a:lnSpc>
              <a:spcBef>
                <a:spcPts val="0"/>
              </a:spcBef>
              <a:spcAft>
                <a:spcPts val="0"/>
              </a:spcAft>
              <a:buClr>
                <a:srgbClr val="000000"/>
              </a:buClr>
              <a:buSzPts val="1300"/>
              <a:buFont typeface="Arial"/>
              <a:buChar char="●"/>
            </a:pPr>
            <a:r>
              <a:rPr lang="de" sz="1300" b="0" i="0" u="none" strike="noStrike" cap="none" dirty="0">
                <a:solidFill>
                  <a:srgbClr val="000000"/>
                </a:solidFill>
                <a:latin typeface="Arial"/>
                <a:ea typeface="Arial"/>
                <a:cs typeface="Arial"/>
                <a:sym typeface="Arial"/>
              </a:rPr>
              <a:t>Auf „Bebildern” klicken und passende Symbole für Schlüsselwörter aus dem Text auswählen (blau markierte Wörter wurden von der Software bereits bebildert, zu fett gedruckten Wörtern sind passende Symbole vorhanden, in der rechten Spalte können weitere Symbole gesucht oder eigene Grafiken hochgeladen werden)</a:t>
            </a:r>
            <a:endParaRPr sz="1300" b="0" i="0" u="none" strike="noStrike" cap="none" dirty="0">
              <a:solidFill>
                <a:srgbClr val="000000"/>
              </a:solidFill>
              <a:latin typeface="Arial"/>
              <a:ea typeface="Arial"/>
              <a:cs typeface="Arial"/>
              <a:sym typeface="Arial"/>
            </a:endParaRPr>
          </a:p>
          <a:p>
            <a:pPr marL="457200" marR="0" lvl="0" indent="-311150" algn="l" rtl="0">
              <a:lnSpc>
                <a:spcPct val="100000"/>
              </a:lnSpc>
              <a:spcBef>
                <a:spcPts val="0"/>
              </a:spcBef>
              <a:spcAft>
                <a:spcPts val="0"/>
              </a:spcAft>
              <a:buClr>
                <a:srgbClr val="000000"/>
              </a:buClr>
              <a:buSzPts val="1300"/>
              <a:buFont typeface="Arial"/>
              <a:buChar char="●"/>
            </a:pPr>
            <a:r>
              <a:rPr lang="de" sz="1300" b="0" i="0" u="none" strike="noStrike" cap="none" dirty="0">
                <a:solidFill>
                  <a:srgbClr val="000000"/>
                </a:solidFill>
                <a:latin typeface="Arial"/>
                <a:ea typeface="Arial"/>
                <a:cs typeface="Arial"/>
                <a:sym typeface="Arial"/>
              </a:rPr>
              <a:t>Symbole auf der Leinwand anordnen</a:t>
            </a:r>
            <a:endParaRPr sz="1300" b="0" i="0" u="none" strike="noStrike" cap="none" dirty="0">
              <a:solidFill>
                <a:srgbClr val="000000"/>
              </a:solidFill>
              <a:latin typeface="Arial"/>
              <a:ea typeface="Arial"/>
              <a:cs typeface="Arial"/>
              <a:sym typeface="Arial"/>
            </a:endParaRPr>
          </a:p>
          <a:p>
            <a:pPr marL="457200" marR="0" lvl="0" indent="-311150" algn="l" rtl="0">
              <a:lnSpc>
                <a:spcPct val="100000"/>
              </a:lnSpc>
              <a:spcBef>
                <a:spcPts val="0"/>
              </a:spcBef>
              <a:spcAft>
                <a:spcPts val="0"/>
              </a:spcAft>
              <a:buClr>
                <a:srgbClr val="000000"/>
              </a:buClr>
              <a:buSzPts val="1300"/>
              <a:buFont typeface="Arial"/>
              <a:buChar char="●"/>
            </a:pPr>
            <a:r>
              <a:rPr lang="de" sz="1300" b="0" i="0" u="none" strike="noStrike" cap="none" dirty="0">
                <a:solidFill>
                  <a:srgbClr val="000000"/>
                </a:solidFill>
                <a:latin typeface="Arial"/>
                <a:ea typeface="Arial"/>
                <a:cs typeface="Arial"/>
                <a:sym typeface="Arial"/>
              </a:rPr>
              <a:t>Weitere Textfelder können über das „+” zwischen den bestehenden Szenen hinzugefügt werden</a:t>
            </a:r>
            <a:endParaRPr sz="1300" b="0" i="0" u="none" strike="noStrike" cap="none" dirty="0">
              <a:solidFill>
                <a:srgbClr val="000000"/>
              </a:solidFill>
              <a:latin typeface="Arial"/>
              <a:ea typeface="Arial"/>
              <a:cs typeface="Arial"/>
              <a:sym typeface="Arial"/>
            </a:endParaRPr>
          </a:p>
          <a:p>
            <a:pPr marL="457200" marR="0" lvl="0" indent="-311150" algn="l" rtl="0">
              <a:lnSpc>
                <a:spcPct val="100000"/>
              </a:lnSpc>
              <a:spcBef>
                <a:spcPts val="0"/>
              </a:spcBef>
              <a:spcAft>
                <a:spcPts val="0"/>
              </a:spcAft>
              <a:buClr>
                <a:srgbClr val="000000"/>
              </a:buClr>
              <a:buSzPts val="1300"/>
              <a:buFont typeface="Arial"/>
              <a:buChar char="●"/>
            </a:pPr>
            <a:r>
              <a:rPr lang="de" sz="1300" b="0" i="0" u="none" strike="noStrike" cap="none">
                <a:solidFill>
                  <a:srgbClr val="000000"/>
                </a:solidFill>
                <a:latin typeface="Arial"/>
                <a:ea typeface="Arial"/>
                <a:cs typeface="Arial"/>
                <a:sym typeface="Arial"/>
              </a:rPr>
              <a:t>Auf „Fertigstellen</a:t>
            </a:r>
            <a:r>
              <a:rPr lang="de" sz="1300" b="0" i="0" u="none" strike="noStrike" cap="none" dirty="0">
                <a:solidFill>
                  <a:srgbClr val="000000"/>
                </a:solidFill>
                <a:latin typeface="Arial"/>
                <a:ea typeface="Arial"/>
                <a:cs typeface="Arial"/>
                <a:sym typeface="Arial"/>
              </a:rPr>
              <a:t>” klicken und eine automatische Stimme auswählen oder eine eigene Audiodatei aufnehmen bzw. hochladen</a:t>
            </a:r>
            <a:endParaRPr sz="1300" b="0" i="0" u="none" strike="noStrike" cap="none" dirty="0">
              <a:solidFill>
                <a:srgbClr val="000000"/>
              </a:solidFill>
              <a:latin typeface="Arial"/>
              <a:ea typeface="Arial"/>
              <a:cs typeface="Arial"/>
              <a:sym typeface="Arial"/>
            </a:endParaRPr>
          </a:p>
        </p:txBody>
      </p:sp>
      <p:sp>
        <p:nvSpPr>
          <p:cNvPr id="98" name="Google Shape;98;p5"/>
          <p:cNvSpPr/>
          <p:nvPr/>
        </p:nvSpPr>
        <p:spPr>
          <a:xfrm>
            <a:off x="463950" y="7763950"/>
            <a:ext cx="2086200" cy="1885200"/>
          </a:xfrm>
          <a:prstGeom prst="foldedCorner">
            <a:avLst>
              <a:gd name="adj" fmla="val 16667"/>
            </a:avLst>
          </a:prstGeom>
          <a:solidFill>
            <a:srgbClr val="D9D2E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500"/>
              <a:buFont typeface="Arial"/>
              <a:buNone/>
            </a:pPr>
            <a:r>
              <a:rPr lang="de" sz="1500" b="1" i="0" u="none" strike="noStrike" cap="none">
                <a:solidFill>
                  <a:srgbClr val="000000"/>
                </a:solidFill>
                <a:latin typeface="Arial"/>
                <a:ea typeface="Arial"/>
                <a:cs typeface="Arial"/>
                <a:sym typeface="Arial"/>
              </a:rPr>
              <a:t>Videoanleitung</a:t>
            </a:r>
            <a:endParaRPr sz="15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 name="Google Shape;99;p5"/>
          <p:cNvSpPr/>
          <p:nvPr/>
        </p:nvSpPr>
        <p:spPr>
          <a:xfrm>
            <a:off x="2736900" y="7763974"/>
            <a:ext cx="2086200" cy="1885200"/>
          </a:xfrm>
          <a:prstGeom prst="foldedCorner">
            <a:avLst>
              <a:gd name="adj" fmla="val 0"/>
            </a:avLst>
          </a:prstGeom>
          <a:solidFill>
            <a:srgbClr val="D9D2E9"/>
          </a:solidFill>
          <a:ln>
            <a:noFill/>
          </a:ln>
        </p:spPr>
        <p:txBody>
          <a:bodyPr spcFirstLastPara="1" wrap="square" lIns="91425" tIns="91425" rIns="91425" bIns="91425" anchor="ctr" anchorCtr="0">
            <a:noAutofit/>
          </a:bodyPr>
          <a:lstStyle/>
          <a:p>
            <a:pPr marL="0" marR="0" lvl="0" indent="0" algn="ctr" rtl="0">
              <a:lnSpc>
                <a:spcPct val="115000"/>
              </a:lnSpc>
              <a:spcBef>
                <a:spcPts val="0"/>
              </a:spcBef>
              <a:spcAft>
                <a:spcPts val="0"/>
              </a:spcAft>
              <a:buClr>
                <a:srgbClr val="000000"/>
              </a:buClr>
              <a:buSzPts val="1400"/>
              <a:buFont typeface="Arial"/>
              <a:buNone/>
            </a:pPr>
            <a:r>
              <a:rPr lang="de" sz="1400" b="0" i="0" u="none" strike="noStrike" cap="none" dirty="0">
                <a:solidFill>
                  <a:schemeClr val="dk1"/>
                </a:solidFill>
                <a:latin typeface="Arial"/>
                <a:ea typeface="Arial"/>
                <a:cs typeface="Arial"/>
                <a:sym typeface="Arial"/>
              </a:rPr>
              <a:t>Hinweis: Verwende eine sinnvolle Anzahl an Symbolen pro Szene.</a:t>
            </a:r>
            <a:endParaRPr sz="1300" b="0" i="0" u="none" strike="noStrike" cap="none" dirty="0">
              <a:solidFill>
                <a:srgbClr val="000000"/>
              </a:solidFill>
              <a:latin typeface="Arial"/>
              <a:ea typeface="Arial"/>
              <a:cs typeface="Arial"/>
              <a:sym typeface="Arial"/>
            </a:endParaRPr>
          </a:p>
        </p:txBody>
      </p:sp>
      <p:sp>
        <p:nvSpPr>
          <p:cNvPr id="100" name="Google Shape;100;p5"/>
          <p:cNvSpPr/>
          <p:nvPr/>
        </p:nvSpPr>
        <p:spPr>
          <a:xfrm>
            <a:off x="5009850" y="7763974"/>
            <a:ext cx="2086200" cy="1885200"/>
          </a:xfrm>
          <a:prstGeom prst="foldedCorner">
            <a:avLst>
              <a:gd name="adj" fmla="val 16667"/>
            </a:avLst>
          </a:prstGeom>
          <a:solidFill>
            <a:srgbClr val="D9D2E9"/>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de" sz="1400" b="0" i="0" u="none" strike="noStrike" cap="none">
                <a:solidFill>
                  <a:srgbClr val="000000"/>
                </a:solidFill>
                <a:latin typeface="Arial"/>
                <a:ea typeface="Arial"/>
                <a:cs typeface="Arial"/>
                <a:sym typeface="Arial"/>
              </a:rPr>
              <a:t>Das Video sollte eine Länge von 1-2 Minuten nicht überschreiten.</a:t>
            </a:r>
            <a:endParaRPr sz="1400" b="0" i="0" u="none" strike="noStrike" cap="none">
              <a:solidFill>
                <a:srgbClr val="000000"/>
              </a:solidFill>
              <a:latin typeface="Arial"/>
              <a:ea typeface="Arial"/>
              <a:cs typeface="Arial"/>
              <a:sym typeface="Arial"/>
            </a:endParaRPr>
          </a:p>
        </p:txBody>
      </p:sp>
      <p:sp>
        <p:nvSpPr>
          <p:cNvPr id="103" name="Google Shape;103;p5"/>
          <p:cNvSpPr txBox="1"/>
          <p:nvPr/>
        </p:nvSpPr>
        <p:spPr>
          <a:xfrm>
            <a:off x="1754975" y="9693913"/>
            <a:ext cx="2287800" cy="6156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1200"/>
              </a:spcBef>
              <a:spcAft>
                <a:spcPts val="1200"/>
              </a:spcAft>
              <a:buClr>
                <a:srgbClr val="000000"/>
              </a:buClr>
              <a:buSzPts val="700"/>
              <a:buFont typeface="Arial"/>
              <a:buNone/>
            </a:pPr>
            <a:r>
              <a:rPr lang="de" sz="700" b="0" i="0" u="none" strike="noStrike" cap="none">
                <a:solidFill>
                  <a:schemeClr val="dk1"/>
                </a:solidFill>
                <a:highlight>
                  <a:srgbClr val="FFFFFF"/>
                </a:highlight>
                <a:latin typeface="Roboto"/>
                <a:ea typeface="Roboto"/>
                <a:cs typeface="Roboto"/>
                <a:sym typeface="Roboto"/>
              </a:rPr>
              <a:t>Dieses Werk ist unter einer Creative Commons</a:t>
            </a:r>
            <a:br>
              <a:rPr lang="de" sz="700" b="0" i="0" u="none" strike="noStrike" cap="none">
                <a:solidFill>
                  <a:schemeClr val="dk1"/>
                </a:solidFill>
                <a:highlight>
                  <a:srgbClr val="FFFFFF"/>
                </a:highlight>
                <a:latin typeface="Roboto"/>
                <a:ea typeface="Roboto"/>
                <a:cs typeface="Roboto"/>
                <a:sym typeface="Roboto"/>
              </a:rPr>
            </a:br>
            <a:r>
              <a:rPr lang="de" sz="700" b="0" i="0" u="none" strike="noStrike" cap="none">
                <a:solidFill>
                  <a:schemeClr val="dk1"/>
                </a:solidFill>
                <a:highlight>
                  <a:srgbClr val="FFFFFF"/>
                </a:highlight>
                <a:latin typeface="Roboto"/>
                <a:ea typeface="Roboto"/>
                <a:cs typeface="Roboto"/>
                <a:sym typeface="Roboto"/>
              </a:rPr>
              <a:t>Lizenz lizenziert. </a:t>
            </a:r>
            <a:r>
              <a:rPr lang="de" sz="700" b="0" i="0" u="none" strike="noStrike" cap="none" dirty="0">
                <a:solidFill>
                  <a:schemeClr val="dk1"/>
                </a:solidFill>
                <a:highlight>
                  <a:srgbClr val="FFFFFF"/>
                </a:highlight>
                <a:latin typeface="Roboto"/>
                <a:ea typeface="Roboto"/>
                <a:cs typeface="Roboto"/>
                <a:sym typeface="Roboto"/>
              </a:rPr>
              <a:t>Keine kommerzielle Nutzung, Weitergabe unter Namensnennung und gleichen Bedingungen.</a:t>
            </a:r>
            <a:endParaRPr sz="1400" b="0" i="0" u="none" strike="noStrike" cap="none" dirty="0">
              <a:solidFill>
                <a:srgbClr val="000000"/>
              </a:solidFill>
              <a:latin typeface="Arial"/>
              <a:ea typeface="Arial"/>
              <a:cs typeface="Arial"/>
              <a:sym typeface="Arial"/>
            </a:endParaRPr>
          </a:p>
        </p:txBody>
      </p:sp>
      <p:sp>
        <p:nvSpPr>
          <p:cNvPr id="104" name="Google Shape;104;p5"/>
          <p:cNvSpPr txBox="1"/>
          <p:nvPr/>
        </p:nvSpPr>
        <p:spPr>
          <a:xfrm>
            <a:off x="1754975" y="10183800"/>
            <a:ext cx="22878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700"/>
              <a:buFont typeface="Arial"/>
              <a:buNone/>
            </a:pPr>
            <a:r>
              <a:rPr lang="de" sz="700" b="0" i="0" u="none" strike="noStrike" cap="none">
                <a:solidFill>
                  <a:schemeClr val="dk1"/>
                </a:solidFill>
                <a:highlight>
                  <a:srgbClr val="FFFFFF"/>
                </a:highlight>
                <a:latin typeface="Roboto"/>
                <a:ea typeface="Roboto"/>
                <a:cs typeface="Roboto"/>
                <a:sym typeface="Roboto"/>
              </a:rPr>
              <a:t>Urheber*in: Martin-Luther-Universität Halle-Wittenberg, Lotte Hahn</a:t>
            </a:r>
            <a:endParaRPr sz="1400" b="0" i="0" u="none" strike="noStrike" cap="none">
              <a:solidFill>
                <a:srgbClr val="000000"/>
              </a:solidFill>
              <a:latin typeface="Arial"/>
              <a:ea typeface="Arial"/>
              <a:cs typeface="Arial"/>
              <a:sym typeface="Arial"/>
            </a:endParaRPr>
          </a:p>
        </p:txBody>
      </p:sp>
      <p:pic>
        <p:nvPicPr>
          <p:cNvPr id="1026" name="Picture 2">
            <a:extLst>
              <a:ext uri="{FF2B5EF4-FFF2-40B4-BE49-F238E27FC236}">
                <a16:creationId xmlns:a16="http://schemas.microsoft.com/office/drawing/2014/main" id="{AF06EBD4-C83D-600F-9D4F-65D05EDD40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850" y="9912174"/>
            <a:ext cx="1296125" cy="453725"/>
          </a:xfrm>
          <a:prstGeom prst="rect">
            <a:avLst/>
          </a:prstGeom>
          <a:noFill/>
          <a:extLst>
            <a:ext uri="{909E8E84-426E-40DD-AFC4-6F175D3DCCD1}">
              <a14:hiddenFill xmlns:a14="http://schemas.microsoft.com/office/drawing/2010/main">
                <a:solidFill>
                  <a:srgbClr val="FFFFFF"/>
                </a:solidFill>
              </a14:hiddenFill>
            </a:ext>
          </a:extLst>
        </p:spPr>
      </p:pic>
      <p:pic>
        <p:nvPicPr>
          <p:cNvPr id="4" name="Grafik 3">
            <a:extLst>
              <a:ext uri="{FF2B5EF4-FFF2-40B4-BE49-F238E27FC236}">
                <a16:creationId xmlns:a16="http://schemas.microsoft.com/office/drawing/2014/main" id="{D714E7F4-4B92-1785-A81B-DE7069907FDC}"/>
              </a:ext>
            </a:extLst>
          </p:cNvPr>
          <p:cNvPicPr>
            <a:picLocks noChangeAspect="1"/>
          </p:cNvPicPr>
          <p:nvPr/>
        </p:nvPicPr>
        <p:blipFill>
          <a:blip r:embed="rId4"/>
          <a:stretch>
            <a:fillRect/>
          </a:stretch>
        </p:blipFill>
        <p:spPr>
          <a:xfrm>
            <a:off x="815929" y="8154762"/>
            <a:ext cx="1382242" cy="1340100"/>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208</Words>
  <Application>Microsoft Macintosh PowerPoint</Application>
  <PresentationFormat>Benutzerdefiniert</PresentationFormat>
  <Paragraphs>30</Paragraphs>
  <Slides>1</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vt:i4>
      </vt:variant>
    </vt:vector>
  </HeadingPairs>
  <TitlesOfParts>
    <vt:vector size="4" baseType="lpstr">
      <vt:lpstr>Arial</vt:lpstr>
      <vt:lpstr>Roboto</vt:lpstr>
      <vt:lpstr>Simple Light</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cp:lastModifiedBy>Lotte Hahn</cp:lastModifiedBy>
  <cp:revision>4</cp:revision>
  <dcterms:modified xsi:type="dcterms:W3CDTF">2025-01-07T17:42:30Z</dcterms:modified>
</cp:coreProperties>
</file>