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68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07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08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99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34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7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82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1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5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6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FA8E-8E78-BB4E-98DC-CDCCE48794F6}" type="datetimeFigureOut">
              <a:rPr lang="de-DE" smtClean="0"/>
              <a:t>11.01.2024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292E-BD30-6C47-BFE8-7482F08FC8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3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ki.com/de/material/149609/3-puzzleteile-vorlage-blan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6DA95C3-605B-4A44-806C-E28A26CD7395}"/>
              </a:ext>
            </a:extLst>
          </p:cNvPr>
          <p:cNvGrpSpPr/>
          <p:nvPr/>
        </p:nvGrpSpPr>
        <p:grpSpPr>
          <a:xfrm rot="16200000">
            <a:off x="-676628" y="1241861"/>
            <a:ext cx="6401273" cy="4374277"/>
            <a:chOff x="1592703" y="1409075"/>
            <a:chExt cx="3672592" cy="2518348"/>
          </a:xfrm>
        </p:grpSpPr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0EF96039-164F-E849-9CCB-971291C2EFA9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F81AD4F4-2A3D-8A47-BE70-0C9A21A46595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00929246-9A77-D243-A480-060628FBDDA8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A2AD9B7D-797D-4FF6-A134-31ABD1002FBC}"/>
              </a:ext>
            </a:extLst>
          </p:cNvPr>
          <p:cNvGrpSpPr/>
          <p:nvPr/>
        </p:nvGrpSpPr>
        <p:grpSpPr>
          <a:xfrm rot="16200000">
            <a:off x="4099182" y="1241859"/>
            <a:ext cx="6401273" cy="4374277"/>
            <a:chOff x="1592703" y="1409075"/>
            <a:chExt cx="3672592" cy="2518348"/>
          </a:xfrm>
        </p:grpSpPr>
        <p:sp>
          <p:nvSpPr>
            <p:cNvPr id="19" name="Freihandform 24">
              <a:extLst>
                <a:ext uri="{FF2B5EF4-FFF2-40B4-BE49-F238E27FC236}">
                  <a16:creationId xmlns:a16="http://schemas.microsoft.com/office/drawing/2014/main" id="{5EE07378-2ECE-4A77-AD11-F265DC7840EE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Freihandform 25">
              <a:extLst>
                <a:ext uri="{FF2B5EF4-FFF2-40B4-BE49-F238E27FC236}">
                  <a16:creationId xmlns:a16="http://schemas.microsoft.com/office/drawing/2014/main" id="{5FF28939-6675-4167-8032-9738C4D0686D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Freihandform 26">
              <a:extLst>
                <a:ext uri="{FF2B5EF4-FFF2-40B4-BE49-F238E27FC236}">
                  <a16:creationId xmlns:a16="http://schemas.microsoft.com/office/drawing/2014/main" id="{28F3FB16-0130-4AE4-BEDB-72E2F1FACE4F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91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6DA95C3-605B-4A44-806C-E28A26CD7395}"/>
              </a:ext>
            </a:extLst>
          </p:cNvPr>
          <p:cNvGrpSpPr/>
          <p:nvPr/>
        </p:nvGrpSpPr>
        <p:grpSpPr>
          <a:xfrm rot="16200000">
            <a:off x="-676628" y="1241861"/>
            <a:ext cx="6401273" cy="4374277"/>
            <a:chOff x="1592703" y="1409075"/>
            <a:chExt cx="3672592" cy="2518348"/>
          </a:xfrm>
        </p:grpSpPr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0EF96039-164F-E849-9CCB-971291C2EFA9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F81AD4F4-2A3D-8A47-BE70-0C9A21A46595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00929246-9A77-D243-A480-060628FBDDA8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A2AD9B7D-797D-4FF6-A134-31ABD1002FBC}"/>
              </a:ext>
            </a:extLst>
          </p:cNvPr>
          <p:cNvGrpSpPr/>
          <p:nvPr/>
        </p:nvGrpSpPr>
        <p:grpSpPr>
          <a:xfrm rot="16200000">
            <a:off x="4099182" y="1241859"/>
            <a:ext cx="6401273" cy="4374277"/>
            <a:chOff x="1592703" y="1409075"/>
            <a:chExt cx="3672592" cy="2518348"/>
          </a:xfrm>
        </p:grpSpPr>
        <p:sp>
          <p:nvSpPr>
            <p:cNvPr id="19" name="Freihandform 24">
              <a:extLst>
                <a:ext uri="{FF2B5EF4-FFF2-40B4-BE49-F238E27FC236}">
                  <a16:creationId xmlns:a16="http://schemas.microsoft.com/office/drawing/2014/main" id="{5EE07378-2ECE-4A77-AD11-F265DC7840EE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Freihandform 25">
              <a:extLst>
                <a:ext uri="{FF2B5EF4-FFF2-40B4-BE49-F238E27FC236}">
                  <a16:creationId xmlns:a16="http://schemas.microsoft.com/office/drawing/2014/main" id="{5FF28939-6675-4167-8032-9738C4D0686D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Freihandform 26">
              <a:extLst>
                <a:ext uri="{FF2B5EF4-FFF2-40B4-BE49-F238E27FC236}">
                  <a16:creationId xmlns:a16="http://schemas.microsoft.com/office/drawing/2014/main" id="{28F3FB16-0130-4AE4-BEDB-72E2F1FACE4F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07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6DA95C3-605B-4A44-806C-E28A26CD7395}"/>
              </a:ext>
            </a:extLst>
          </p:cNvPr>
          <p:cNvGrpSpPr/>
          <p:nvPr/>
        </p:nvGrpSpPr>
        <p:grpSpPr>
          <a:xfrm rot="16200000">
            <a:off x="-676628" y="1241861"/>
            <a:ext cx="6401273" cy="4374277"/>
            <a:chOff x="1592703" y="1409075"/>
            <a:chExt cx="3672592" cy="2518348"/>
          </a:xfrm>
        </p:grpSpPr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0EF96039-164F-E849-9CCB-971291C2EFA9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6" name="Freihandform 25">
              <a:extLst>
                <a:ext uri="{FF2B5EF4-FFF2-40B4-BE49-F238E27FC236}">
                  <a16:creationId xmlns:a16="http://schemas.microsoft.com/office/drawing/2014/main" id="{F81AD4F4-2A3D-8A47-BE70-0C9A21A46595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00929246-9A77-D243-A480-060628FBDDA8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A2AD9B7D-797D-4FF6-A134-31ABD1002FBC}"/>
              </a:ext>
            </a:extLst>
          </p:cNvPr>
          <p:cNvGrpSpPr/>
          <p:nvPr/>
        </p:nvGrpSpPr>
        <p:grpSpPr>
          <a:xfrm rot="16200000">
            <a:off x="4099182" y="1241859"/>
            <a:ext cx="6401273" cy="4374277"/>
            <a:chOff x="1592703" y="1409075"/>
            <a:chExt cx="3672592" cy="2518348"/>
          </a:xfrm>
        </p:grpSpPr>
        <p:sp>
          <p:nvSpPr>
            <p:cNvPr id="19" name="Freihandform 24">
              <a:extLst>
                <a:ext uri="{FF2B5EF4-FFF2-40B4-BE49-F238E27FC236}">
                  <a16:creationId xmlns:a16="http://schemas.microsoft.com/office/drawing/2014/main" id="{5EE07378-2ECE-4A77-AD11-F265DC7840EE}"/>
                </a:ext>
              </a:extLst>
            </p:cNvPr>
            <p:cNvSpPr/>
            <p:nvPr/>
          </p:nvSpPr>
          <p:spPr>
            <a:xfrm>
              <a:off x="1592704" y="2062326"/>
              <a:ext cx="1836295" cy="1865097"/>
            </a:xfrm>
            <a:custGeom>
              <a:avLst/>
              <a:gdLst>
                <a:gd name="connsiteX0" fmla="*/ 918147 w 1836295"/>
                <a:gd name="connsiteY0" fmla="*/ 0 h 1865097"/>
                <a:gd name="connsiteX1" fmla="*/ 1149316 w 1836295"/>
                <a:gd name="connsiteY1" fmla="*/ 231169 h 1865097"/>
                <a:gd name="connsiteX2" fmla="*/ 1836295 w 1836295"/>
                <a:gd name="connsiteY2" fmla="*/ 231169 h 1865097"/>
                <a:gd name="connsiteX3" fmla="*/ 1836295 w 1836295"/>
                <a:gd name="connsiteY3" fmla="*/ 1865097 h 1865097"/>
                <a:gd name="connsiteX4" fmla="*/ 0 w 1836295"/>
                <a:gd name="connsiteY4" fmla="*/ 1865097 h 1865097"/>
                <a:gd name="connsiteX5" fmla="*/ 0 w 1836295"/>
                <a:gd name="connsiteY5" fmla="*/ 231169 h 1865097"/>
                <a:gd name="connsiteX6" fmla="*/ 686978 w 1836295"/>
                <a:gd name="connsiteY6" fmla="*/ 231169 h 1865097"/>
                <a:gd name="connsiteX7" fmla="*/ 918147 w 1836295"/>
                <a:gd name="connsiteY7" fmla="*/ 0 h 186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6295" h="1865097">
                  <a:moveTo>
                    <a:pt x="918147" y="0"/>
                  </a:moveTo>
                  <a:cubicBezTo>
                    <a:pt x="1045818" y="0"/>
                    <a:pt x="1149316" y="103498"/>
                    <a:pt x="1149316" y="231169"/>
                  </a:cubicBezTo>
                  <a:lnTo>
                    <a:pt x="1836295" y="231169"/>
                  </a:lnTo>
                  <a:lnTo>
                    <a:pt x="1836295" y="1865097"/>
                  </a:lnTo>
                  <a:lnTo>
                    <a:pt x="0" y="1865097"/>
                  </a:lnTo>
                  <a:lnTo>
                    <a:pt x="0" y="231169"/>
                  </a:lnTo>
                  <a:lnTo>
                    <a:pt x="686978" y="231169"/>
                  </a:lnTo>
                  <a:cubicBezTo>
                    <a:pt x="686978" y="103498"/>
                    <a:pt x="790476" y="0"/>
                    <a:pt x="91814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0" rIns="251999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Freihandform 25">
              <a:extLst>
                <a:ext uri="{FF2B5EF4-FFF2-40B4-BE49-F238E27FC236}">
                  <a16:creationId xmlns:a16="http://schemas.microsoft.com/office/drawing/2014/main" id="{5FF28939-6675-4167-8032-9738C4D0686D}"/>
                </a:ext>
              </a:extLst>
            </p:cNvPr>
            <p:cNvSpPr/>
            <p:nvPr/>
          </p:nvSpPr>
          <p:spPr>
            <a:xfrm>
              <a:off x="3197830" y="2293495"/>
              <a:ext cx="2067465" cy="1633928"/>
            </a:xfrm>
            <a:custGeom>
              <a:avLst/>
              <a:gdLst>
                <a:gd name="connsiteX0" fmla="*/ 231170 w 2067465"/>
                <a:gd name="connsiteY0" fmla="*/ 0 h 1633928"/>
                <a:gd name="connsiteX1" fmla="*/ 918146 w 2067465"/>
                <a:gd name="connsiteY1" fmla="*/ 0 h 1633928"/>
                <a:gd name="connsiteX2" fmla="*/ 1149315 w 2067465"/>
                <a:gd name="connsiteY2" fmla="*/ 231169 h 1633928"/>
                <a:gd name="connsiteX3" fmla="*/ 1380484 w 2067465"/>
                <a:gd name="connsiteY3" fmla="*/ 0 h 1633928"/>
                <a:gd name="connsiteX4" fmla="*/ 2067465 w 2067465"/>
                <a:gd name="connsiteY4" fmla="*/ 0 h 1633928"/>
                <a:gd name="connsiteX5" fmla="*/ 2067465 w 2067465"/>
                <a:gd name="connsiteY5" fmla="*/ 1633928 h 1633928"/>
                <a:gd name="connsiteX6" fmla="*/ 231170 w 2067465"/>
                <a:gd name="connsiteY6" fmla="*/ 1633928 h 1633928"/>
                <a:gd name="connsiteX7" fmla="*/ 231170 w 2067465"/>
                <a:gd name="connsiteY7" fmla="*/ 1048133 h 1633928"/>
                <a:gd name="connsiteX8" fmla="*/ 231169 w 2067465"/>
                <a:gd name="connsiteY8" fmla="*/ 1048133 h 1633928"/>
                <a:gd name="connsiteX9" fmla="*/ 0 w 2067465"/>
                <a:gd name="connsiteY9" fmla="*/ 816964 h 1633928"/>
                <a:gd name="connsiteX10" fmla="*/ 231169 w 2067465"/>
                <a:gd name="connsiteY10" fmla="*/ 585795 h 1633928"/>
                <a:gd name="connsiteX11" fmla="*/ 231170 w 2067465"/>
                <a:gd name="connsiteY11" fmla="*/ 585795 h 163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7465" h="1633928">
                  <a:moveTo>
                    <a:pt x="231170" y="0"/>
                  </a:moveTo>
                  <a:lnTo>
                    <a:pt x="918146" y="0"/>
                  </a:lnTo>
                  <a:cubicBezTo>
                    <a:pt x="918146" y="127671"/>
                    <a:pt x="1021644" y="231169"/>
                    <a:pt x="1149315" y="231169"/>
                  </a:cubicBezTo>
                  <a:cubicBezTo>
                    <a:pt x="1276986" y="231169"/>
                    <a:pt x="1380484" y="127671"/>
                    <a:pt x="1380484" y="0"/>
                  </a:cubicBezTo>
                  <a:lnTo>
                    <a:pt x="2067465" y="0"/>
                  </a:lnTo>
                  <a:lnTo>
                    <a:pt x="2067465" y="1633928"/>
                  </a:lnTo>
                  <a:lnTo>
                    <a:pt x="231170" y="1633928"/>
                  </a:lnTo>
                  <a:lnTo>
                    <a:pt x="231170" y="1048133"/>
                  </a:lnTo>
                  <a:lnTo>
                    <a:pt x="231169" y="1048133"/>
                  </a:lnTo>
                  <a:cubicBezTo>
                    <a:pt x="103498" y="1048133"/>
                    <a:pt x="0" y="944635"/>
                    <a:pt x="0" y="816964"/>
                  </a:cubicBezTo>
                  <a:cubicBezTo>
                    <a:pt x="0" y="689293"/>
                    <a:pt x="103498" y="585795"/>
                    <a:pt x="231169" y="585795"/>
                  </a:cubicBezTo>
                  <a:lnTo>
                    <a:pt x="231170" y="58579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324000"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Freihandform 26">
              <a:extLst>
                <a:ext uri="{FF2B5EF4-FFF2-40B4-BE49-F238E27FC236}">
                  <a16:creationId xmlns:a16="http://schemas.microsoft.com/office/drawing/2014/main" id="{28F3FB16-0130-4AE4-BEDB-72E2F1FACE4F}"/>
                </a:ext>
              </a:extLst>
            </p:cNvPr>
            <p:cNvSpPr/>
            <p:nvPr/>
          </p:nvSpPr>
          <p:spPr>
            <a:xfrm>
              <a:off x="1592703" y="1409075"/>
              <a:ext cx="3672590" cy="1115588"/>
            </a:xfrm>
            <a:custGeom>
              <a:avLst/>
              <a:gdLst>
                <a:gd name="connsiteX0" fmla="*/ 0 w 3672590"/>
                <a:gd name="connsiteY0" fmla="*/ 0 h 1115588"/>
                <a:gd name="connsiteX1" fmla="*/ 3672590 w 3672590"/>
                <a:gd name="connsiteY1" fmla="*/ 0 h 1115588"/>
                <a:gd name="connsiteX2" fmla="*/ 3672590 w 3672590"/>
                <a:gd name="connsiteY2" fmla="*/ 884419 h 1115588"/>
                <a:gd name="connsiteX3" fmla="*/ 2985612 w 3672590"/>
                <a:gd name="connsiteY3" fmla="*/ 884419 h 1115588"/>
                <a:gd name="connsiteX4" fmla="*/ 2754443 w 3672590"/>
                <a:gd name="connsiteY4" fmla="*/ 1115588 h 1115588"/>
                <a:gd name="connsiteX5" fmla="*/ 2523274 w 3672590"/>
                <a:gd name="connsiteY5" fmla="*/ 884419 h 1115588"/>
                <a:gd name="connsiteX6" fmla="*/ 1149317 w 3672590"/>
                <a:gd name="connsiteY6" fmla="*/ 884419 h 1115588"/>
                <a:gd name="connsiteX7" fmla="*/ 1131151 w 3672590"/>
                <a:gd name="connsiteY7" fmla="*/ 794439 h 1115588"/>
                <a:gd name="connsiteX8" fmla="*/ 918148 w 3672590"/>
                <a:gd name="connsiteY8" fmla="*/ 653251 h 1115588"/>
                <a:gd name="connsiteX9" fmla="*/ 705146 w 3672590"/>
                <a:gd name="connsiteY9" fmla="*/ 794439 h 1115588"/>
                <a:gd name="connsiteX10" fmla="*/ 686979 w 3672590"/>
                <a:gd name="connsiteY10" fmla="*/ 884419 h 1115588"/>
                <a:gd name="connsiteX11" fmla="*/ 0 w 3672590"/>
                <a:gd name="connsiteY11" fmla="*/ 884419 h 111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72590" h="1115588">
                  <a:moveTo>
                    <a:pt x="0" y="0"/>
                  </a:moveTo>
                  <a:lnTo>
                    <a:pt x="3672590" y="0"/>
                  </a:lnTo>
                  <a:lnTo>
                    <a:pt x="3672590" y="884419"/>
                  </a:lnTo>
                  <a:lnTo>
                    <a:pt x="2985612" y="884419"/>
                  </a:lnTo>
                  <a:cubicBezTo>
                    <a:pt x="2985612" y="1012090"/>
                    <a:pt x="2882114" y="1115588"/>
                    <a:pt x="2754443" y="1115588"/>
                  </a:cubicBezTo>
                  <a:cubicBezTo>
                    <a:pt x="2626772" y="1115588"/>
                    <a:pt x="2523274" y="1012090"/>
                    <a:pt x="2523274" y="884419"/>
                  </a:cubicBezTo>
                  <a:lnTo>
                    <a:pt x="1149317" y="884419"/>
                  </a:lnTo>
                  <a:lnTo>
                    <a:pt x="1131151" y="794439"/>
                  </a:lnTo>
                  <a:cubicBezTo>
                    <a:pt x="1096057" y="711469"/>
                    <a:pt x="1013901" y="653251"/>
                    <a:pt x="918148" y="653251"/>
                  </a:cubicBezTo>
                  <a:cubicBezTo>
                    <a:pt x="822395" y="653251"/>
                    <a:pt x="740239" y="711469"/>
                    <a:pt x="705146" y="794439"/>
                  </a:cubicBezTo>
                  <a:lnTo>
                    <a:pt x="686979" y="884419"/>
                  </a:lnTo>
                  <a:lnTo>
                    <a:pt x="0" y="8844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0" rtlCol="0" anchor="t" anchorCtr="0"/>
            <a:lstStyle/>
            <a:p>
              <a:pPr algn="ctr"/>
              <a:endParaRPr lang="de-DE" sz="2800" dirty="0">
                <a:solidFill>
                  <a:schemeClr val="tx1"/>
                </a:solidFill>
                <a:latin typeface="American Typewriter" panose="02090604020004020304" pitchFamily="18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62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206497-AF60-4283-AE19-239AE41D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395428"/>
            <a:ext cx="8543925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Quellenverzeichnis:</a:t>
            </a:r>
          </a:p>
          <a:p>
            <a:pPr marL="0" indent="0">
              <a:buNone/>
            </a:pPr>
            <a:r>
              <a:rPr lang="de-DE" dirty="0" err="1"/>
              <a:t>Eduki</a:t>
            </a:r>
            <a:r>
              <a:rPr lang="de-DE" dirty="0"/>
              <a:t> (Materialnummer: 149609): Online abrufbar unter: </a:t>
            </a:r>
            <a:r>
              <a:rPr lang="de-DE" dirty="0">
                <a:hlinkClick r:id="rId2"/>
              </a:rPr>
              <a:t>3 Puzzleteile Vorlage blanko – Unterrichtsmaterial im Fach Fachübergreifendes (eduki.com)</a:t>
            </a:r>
            <a:r>
              <a:rPr lang="de-DE" dirty="0"/>
              <a:t> (Datum des letzten Abrufs: 11.01.2024)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38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A4-Papier (210 x 297 mm)</PresentationFormat>
  <Paragraphs>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American Typewriter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Brust, Rebekka</dc:creator>
  <cp:lastModifiedBy>Nils Schmidt</cp:lastModifiedBy>
  <cp:revision>6</cp:revision>
  <dcterms:created xsi:type="dcterms:W3CDTF">2020-04-19T12:34:52Z</dcterms:created>
  <dcterms:modified xsi:type="dcterms:W3CDTF">2024-01-11T17:38:53Z</dcterms:modified>
</cp:coreProperties>
</file>