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1B4E-0F6E-4B37-A0BA-14F6321290B0}" type="datetimeFigureOut">
              <a:rPr lang="de-DE" smtClean="0"/>
              <a:t>29.03.2024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0A1C-8821-4E52-9549-1FFA2BC14B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65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1B4E-0F6E-4B37-A0BA-14F6321290B0}" type="datetimeFigureOut">
              <a:rPr lang="de-DE" smtClean="0"/>
              <a:t>29.03.2024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0A1C-8821-4E52-9549-1FFA2BC14B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53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1B4E-0F6E-4B37-A0BA-14F6321290B0}" type="datetimeFigureOut">
              <a:rPr lang="de-DE" smtClean="0"/>
              <a:t>29.03.2024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0A1C-8821-4E52-9549-1FFA2BC14BF5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19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1B4E-0F6E-4B37-A0BA-14F6321290B0}" type="datetimeFigureOut">
              <a:rPr lang="de-DE" smtClean="0"/>
              <a:t>29.03.2024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0A1C-8821-4E52-9549-1FFA2BC14B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525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1B4E-0F6E-4B37-A0BA-14F6321290B0}" type="datetimeFigureOut">
              <a:rPr lang="de-DE" smtClean="0"/>
              <a:t>29.03.2024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0A1C-8821-4E52-9549-1FFA2BC14BF5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3444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1B4E-0F6E-4B37-A0BA-14F6321290B0}" type="datetimeFigureOut">
              <a:rPr lang="de-DE" smtClean="0"/>
              <a:t>29.03.2024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0A1C-8821-4E52-9549-1FFA2BC14B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671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1B4E-0F6E-4B37-A0BA-14F6321290B0}" type="datetimeFigureOut">
              <a:rPr lang="de-DE" smtClean="0"/>
              <a:t>29.03.2024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0A1C-8821-4E52-9549-1FFA2BC14B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5826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1B4E-0F6E-4B37-A0BA-14F6321290B0}" type="datetimeFigureOut">
              <a:rPr lang="de-DE" smtClean="0"/>
              <a:t>29.03.2024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0A1C-8821-4E52-9549-1FFA2BC14B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92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1B4E-0F6E-4B37-A0BA-14F6321290B0}" type="datetimeFigureOut">
              <a:rPr lang="de-DE" smtClean="0"/>
              <a:t>29.03.2024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0A1C-8821-4E52-9549-1FFA2BC14B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41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1B4E-0F6E-4B37-A0BA-14F6321290B0}" type="datetimeFigureOut">
              <a:rPr lang="de-DE" smtClean="0"/>
              <a:t>29.03.2024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0A1C-8821-4E52-9549-1FFA2BC14B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126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1B4E-0F6E-4B37-A0BA-14F6321290B0}" type="datetimeFigureOut">
              <a:rPr lang="de-DE" smtClean="0"/>
              <a:t>29.03.2024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0A1C-8821-4E52-9549-1FFA2BC14B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97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1B4E-0F6E-4B37-A0BA-14F6321290B0}" type="datetimeFigureOut">
              <a:rPr lang="de-DE" smtClean="0"/>
              <a:t>29.03.2024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0A1C-8821-4E52-9549-1FFA2BC14B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83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1B4E-0F6E-4B37-A0BA-14F6321290B0}" type="datetimeFigureOut">
              <a:rPr lang="de-DE" smtClean="0"/>
              <a:t>29.03.2024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0A1C-8821-4E52-9549-1FFA2BC14B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04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1B4E-0F6E-4B37-A0BA-14F6321290B0}" type="datetimeFigureOut">
              <a:rPr lang="de-DE" smtClean="0"/>
              <a:t>29.03.2024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0A1C-8821-4E52-9549-1FFA2BC14B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984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1B4E-0F6E-4B37-A0BA-14F6321290B0}" type="datetimeFigureOut">
              <a:rPr lang="de-DE" smtClean="0"/>
              <a:t>29.03.2024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0A1C-8821-4E52-9549-1FFA2BC14B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1613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1B4E-0F6E-4B37-A0BA-14F6321290B0}" type="datetimeFigureOut">
              <a:rPr lang="de-DE" smtClean="0"/>
              <a:t>29.03.2024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0A1C-8821-4E52-9549-1FFA2BC14B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29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C1B4E-0F6E-4B37-A0BA-14F6321290B0}" type="datetimeFigureOut">
              <a:rPr lang="de-DE" smtClean="0"/>
              <a:t>29.03.2024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2E00A1C-8821-4E52-9549-1FFA2BC14B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16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15D379-5F20-433F-9780-AA6E688418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Frühjahrsfest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2618228-6D9F-42FB-8324-5DB1EE8E96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Lilly Dichte, Klara Geier, Pauline Platzer; Friederike Riedel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0752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9BA51-CA81-4D90-96BD-C169B21B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Frage 8:Welche Blume wird auch als "Frühlingskönigin" bezeichnet und hat runde, bunte Blüten?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E03C6D-5C3D-4DCD-8B41-C38EF1FCD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50000"/>
              </a:lnSpc>
              <a:buNone/>
            </a:pPr>
            <a:r>
              <a:rPr lang="de-DE" dirty="0"/>
              <a:t>A) Primel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de-DE" dirty="0"/>
              <a:t>B) Rose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de-DE" dirty="0"/>
              <a:t>C) Blaustern 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413547A-16B4-4669-9D7B-6595C1A65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989" y="2109823"/>
            <a:ext cx="3039268" cy="413857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02A1DC9-8F97-4066-B0A7-8DF5818C2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039" y="1535870"/>
            <a:ext cx="2360963" cy="339173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6CD9285-2DF2-45F8-B1A0-3B14C3BE6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181" y="2356977"/>
            <a:ext cx="664522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1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7959DC-ADE6-4A9F-907D-6DD549AAD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 9: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D514DC-3FA1-48DB-B8B8-D7C3C3BC9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8746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BA0B0-51B4-4923-BA55-6286CD881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 10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954AFA-6D7C-4468-AD6D-F7C7DCED9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781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122D01-5490-4115-BAB7-73F246CA1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Danke für eure Mitarbeit 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B6877E-4423-4310-941F-8A3BD4CB4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521681A-8AF8-46E6-8F13-E85A5D4EF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483" y="1545178"/>
            <a:ext cx="7078809" cy="485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50070E4-A2D9-405D-92DE-BF37A1B20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30763" y="-2796021"/>
            <a:ext cx="6096000" cy="53149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3D8985-114C-4F2A-AAB2-127D8D4D2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Quiz: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DF523E-07B4-45A5-A7BC-57927FF64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50000"/>
              </a:lnSpc>
              <a:buNone/>
            </a:pPr>
            <a:r>
              <a:rPr lang="de-DE" dirty="0"/>
              <a:t>Bei dem nun folgenden Quiz gibt es jeweils drei Auswahlmöglichkeiten (A,B,C) Um die Frage zu beantworten haltet euer Schild mit der jeweiligen  Antwortmöglichkeit hoch. Die Lösung wir mit einem           markiert.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de-DE" dirty="0"/>
              <a:t>Viel Spaß 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8F62A8D-A9C4-482B-A0F4-909F19E95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073" y="3685600"/>
            <a:ext cx="658425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54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1482A0-DA46-4DB2-BA9B-21F73CE26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46444"/>
            <a:ext cx="8610600" cy="1293028"/>
          </a:xfrm>
        </p:spPr>
        <p:txBody>
          <a:bodyPr/>
          <a:lstStyle/>
          <a:p>
            <a:pPr algn="l"/>
            <a:r>
              <a:rPr lang="de-DE" dirty="0"/>
              <a:t>Frage 1: Wie heißt dieser Frühblüher?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A65F30-833F-4803-84C6-7E3B6A08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50000"/>
              </a:lnSpc>
              <a:buNone/>
            </a:pPr>
            <a:r>
              <a:rPr lang="de-DE" dirty="0">
                <a:solidFill>
                  <a:schemeClr val="tx1"/>
                </a:solidFill>
              </a:rPr>
              <a:t>A) Tulpe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de-DE" dirty="0">
                <a:solidFill>
                  <a:schemeClr val="tx1"/>
                </a:solidFill>
              </a:rPr>
              <a:t>B) Schneeglöckchen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de-DE" dirty="0">
                <a:solidFill>
                  <a:schemeClr val="tx1"/>
                </a:solidFill>
              </a:rPr>
              <a:t>C) Hyazinthe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0FC208-2657-475F-9BA9-14E099D8D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425" y="1586753"/>
            <a:ext cx="6361858" cy="3325065"/>
          </a:xfrm>
          <a:prstGeom prst="rect">
            <a:avLst/>
          </a:prstGeom>
        </p:spPr>
      </p:pic>
      <p:sp>
        <p:nvSpPr>
          <p:cNvPr id="5" name="Stern: 5 Zacken 4">
            <a:extLst>
              <a:ext uri="{FF2B5EF4-FFF2-40B4-BE49-F238E27FC236}">
                <a16:creationId xmlns:a16="http://schemas.microsoft.com/office/drawing/2014/main" id="{4812A90C-9CFC-4D8E-8E53-5ABE2A28771E}"/>
              </a:ext>
            </a:extLst>
          </p:cNvPr>
          <p:cNvSpPr/>
          <p:nvPr/>
        </p:nvSpPr>
        <p:spPr>
          <a:xfrm>
            <a:off x="2160045" y="3988874"/>
            <a:ext cx="591670" cy="47512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26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B0907-C976-4625-BEBD-CF7D90B8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59477"/>
            <a:ext cx="8596668" cy="1320800"/>
          </a:xfrm>
        </p:spPr>
        <p:txBody>
          <a:bodyPr/>
          <a:lstStyle/>
          <a:p>
            <a:r>
              <a:rPr lang="de-DE" dirty="0"/>
              <a:t>Frage 2: Welche Farben sind typisch für die Blüten des Krokus im Frühling?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3ABDA7-2E34-45BA-BE37-5ACD72AFF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50000"/>
              </a:lnSpc>
              <a:buNone/>
            </a:pPr>
            <a:r>
              <a:rPr lang="de-DE" dirty="0"/>
              <a:t>A) Rot und Gelb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de-DE" dirty="0"/>
              <a:t>B) Blau und Lila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de-DE" dirty="0"/>
              <a:t>C) Weiß und Orange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793B47B-8826-4E5B-8EDD-E4290A6A5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737" y="3163801"/>
            <a:ext cx="664522" cy="53039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C27F0B5-4EB2-4F4E-A124-FB38C1EE6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289" y="1748117"/>
            <a:ext cx="3927031" cy="421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3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6B4728-0B5B-4E69-BC5E-614DFACCF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 3: Wie nennt man diesen Frühlingsblüher? 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B446317C-9818-4B28-A169-222F3FA09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3839" y="1398634"/>
            <a:ext cx="2947466" cy="388143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B60148EC-54AF-436D-ADEA-13DDD35A58D3}"/>
              </a:ext>
            </a:extLst>
          </p:cNvPr>
          <p:cNvSpPr/>
          <p:nvPr/>
        </p:nvSpPr>
        <p:spPr>
          <a:xfrm>
            <a:off x="932329" y="2233806"/>
            <a:ext cx="6096000" cy="20497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de-DE" dirty="0"/>
              <a:t>A) Schneeglöckchen</a:t>
            </a:r>
          </a:p>
          <a:p>
            <a:pPr>
              <a:lnSpc>
                <a:spcPct val="250000"/>
              </a:lnSpc>
            </a:pPr>
            <a:r>
              <a:rPr lang="de-DE" dirty="0"/>
              <a:t>B) Löwenzahn </a:t>
            </a:r>
          </a:p>
          <a:p>
            <a:pPr>
              <a:lnSpc>
                <a:spcPct val="250000"/>
              </a:lnSpc>
            </a:pPr>
            <a:r>
              <a:rPr lang="de-DE" dirty="0"/>
              <a:t>C) Narzisse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FC9B4D8-B18C-41F6-A638-16A10E4E3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67" y="2401802"/>
            <a:ext cx="664522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1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6E295-3B3A-4E9D-AA18-4E5FD77F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 4: Wie heißt dieser Frühblüher?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8A264-CDC4-4FFA-B2A3-0B4B5F4F2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50000"/>
              </a:lnSpc>
              <a:buNone/>
            </a:pPr>
            <a:r>
              <a:rPr lang="de-DE" dirty="0"/>
              <a:t>A) Stiefmütterchen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de-DE" dirty="0"/>
              <a:t>B) Krokus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de-DE" dirty="0"/>
              <a:t>C) Veilchen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3210A60-A2D2-4215-A0A7-637D7635C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811" y="1147762"/>
            <a:ext cx="6096000" cy="456247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D408B6-7523-42EE-87BD-E26CA889F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527" y="2343893"/>
            <a:ext cx="664522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7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5CF988-2D8A-4C7C-B654-BE4B93C03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Frage 5: Welche Blume wird oft mit kleinen, weißen, glockenförmigen Blüten und einem süßen Duft in Verbindung gebracht?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5FB717-1446-4740-82C2-AE15A1D3B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50000"/>
              </a:lnSpc>
              <a:buNone/>
            </a:pPr>
            <a:r>
              <a:rPr lang="de-DE" dirty="0"/>
              <a:t>A) Tulpe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de-DE" dirty="0"/>
              <a:t>B) Maiglöckchen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de-DE" dirty="0"/>
              <a:t>C) Schneeglöckchen</a:t>
            </a:r>
          </a:p>
          <a:p>
            <a:pPr marL="0" indent="0">
              <a:lnSpc>
                <a:spcPct val="250000"/>
              </a:lnSpc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F60DFBA-0508-456F-8CCB-B38A631DB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737" y="3163801"/>
            <a:ext cx="664522" cy="53039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A5622ED-2C4E-49C9-A7F3-BABEDEC4C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647" y="1674411"/>
            <a:ext cx="5692588" cy="474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3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171CD2-3201-415E-9781-67469A2CB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 6: Welcher der drei Frühblüher ist essbar?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A4FDC5-9EFD-4121-B6E1-A3F8387C1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50000"/>
              </a:lnSpc>
              <a:buNone/>
            </a:pPr>
            <a:r>
              <a:rPr lang="de-DE" dirty="0"/>
              <a:t>A) Gänseblümchen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de-DE" dirty="0"/>
              <a:t>B) Bärlauch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de-DE" dirty="0"/>
              <a:t>C) Tulpe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6EB8450-F136-4B0C-B84D-2279B333C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104" y="3163801"/>
            <a:ext cx="664522" cy="53039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012BE40-657E-4F25-BDBB-9AE095D32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626" y="2353908"/>
            <a:ext cx="664522" cy="53039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19F2CA5-FE44-468C-9CE4-89900D1C4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720" y="1039638"/>
            <a:ext cx="3178806" cy="31589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CEFDD66-3E69-4EB7-A4EA-4E8EDE5EB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099" y="3090494"/>
            <a:ext cx="4073074" cy="27175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6906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06F71-DCD4-46F4-AE02-18020551C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Frage 7:Welche Blume hat eine röhrenförmige Trompete in der Mitte, ist oft gelb oder weiß?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B3C21F-E3AF-450C-AD7C-542E9C6DD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50000"/>
              </a:lnSpc>
              <a:buNone/>
            </a:pPr>
            <a:r>
              <a:rPr lang="de-DE" dirty="0"/>
              <a:t>A) Gänseblümchen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de-DE" dirty="0"/>
              <a:t>B) Sonnenblume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de-DE" dirty="0"/>
              <a:t>C) Narzisse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FB23B9-CFB8-4B72-8C01-3CF86E191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78" y="1843191"/>
            <a:ext cx="1988897" cy="388077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FA61720-D158-4DBB-8BCF-158DBA19D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704" y="3979589"/>
            <a:ext cx="664522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3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253</Words>
  <Application>Microsoft Office PowerPoint</Application>
  <PresentationFormat>Breitbild</PresentationFormat>
  <Paragraphs>40</Paragraphs>
  <Slides>13</Slides>
  <Notes>0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Facette</vt:lpstr>
      <vt:lpstr>Frühjahrsfest </vt:lpstr>
      <vt:lpstr>Quiz: </vt:lpstr>
      <vt:lpstr>Frage 1: Wie heißt dieser Frühblüher?</vt:lpstr>
      <vt:lpstr>Frage 2: Welche Farben sind typisch für die Blüten des Krokus im Frühling?</vt:lpstr>
      <vt:lpstr>Frage 3: Wie nennt man diesen Frühlingsblüher? </vt:lpstr>
      <vt:lpstr>Frage 4: Wie heißt dieser Frühblüher?</vt:lpstr>
      <vt:lpstr>Frage 5: Welche Blume wird oft mit kleinen, weißen, glockenförmigen Blüten und einem süßen Duft in Verbindung gebracht?</vt:lpstr>
      <vt:lpstr>Frage 6: Welcher der drei Frühblüher ist essbar?</vt:lpstr>
      <vt:lpstr>Frage 7:Welche Blume hat eine röhrenförmige Trompete in der Mitte, ist oft gelb oder weiß? </vt:lpstr>
      <vt:lpstr>Frage 8:Welche Blume wird auch als "Frühlingskönigin" bezeichnet und hat runde, bunte Blüten?</vt:lpstr>
      <vt:lpstr>Frage 9:</vt:lpstr>
      <vt:lpstr>Frage 10</vt:lpstr>
      <vt:lpstr>Danke für eure Mitarbeit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Frühjahrsfest</dc:title>
  <dc:creator>Pauline Platzer</dc:creator>
  <cp:lastModifiedBy>Lilly-Sophie Dichte</cp:lastModifiedBy>
  <cp:revision>22</cp:revision>
  <dcterms:created xsi:type="dcterms:W3CDTF">2023-12-05T22:04:09Z</dcterms:created>
  <dcterms:modified xsi:type="dcterms:W3CDTF">2024-03-29T22:06:44Z</dcterms:modified>
</cp:coreProperties>
</file>